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Override8.xml" ContentType="application/vnd.openxmlformats-officedocument.themeOverrid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heme/themeOverride9.xml" ContentType="application/vnd.openxmlformats-officedocument.themeOverrid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theme/themeOverride10.xml" ContentType="application/vnd.openxmlformats-officedocument.themeOverrid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theme/themeOverride11.xml" ContentType="application/vnd.openxmlformats-officedocument.themeOverrid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4.xml" ContentType="application/vnd.openxmlformats-officedocument.theme+xml"/>
  <Override PartName="/ppt/theme/themeOverride12.xml" ContentType="application/vnd.openxmlformats-officedocument.themeOverrid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5.xml" ContentType="application/vnd.openxmlformats-officedocument.theme+xml"/>
  <Override PartName="/ppt/theme/themeOverride13.xml" ContentType="application/vnd.openxmlformats-officedocument.themeOverrid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6.xml" ContentType="application/vnd.openxmlformats-officedocument.theme+xml"/>
  <Override PartName="/ppt/theme/themeOverride14.xml" ContentType="application/vnd.openxmlformats-officedocument.themeOverrid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0334" r:id="rId5"/>
    <p:sldMasterId id="2147510641" r:id="rId6"/>
    <p:sldMasterId id="2147510643" r:id="rId7"/>
    <p:sldMasterId id="2147510656" r:id="rId8"/>
    <p:sldMasterId id="2147512157" r:id="rId9"/>
    <p:sldMasterId id="2147512173" r:id="rId10"/>
    <p:sldMasterId id="2147512329" r:id="rId11"/>
    <p:sldMasterId id="2147512381" r:id="rId12"/>
    <p:sldMasterId id="2147512395" r:id="rId13"/>
    <p:sldMasterId id="2147512411" r:id="rId14"/>
    <p:sldMasterId id="2147512429" r:id="rId15"/>
    <p:sldMasterId id="2147512450" r:id="rId16"/>
    <p:sldMasterId id="2147512485" r:id="rId17"/>
    <p:sldMasterId id="2147512533" r:id="rId18"/>
    <p:sldMasterId id="2147512549" r:id="rId19"/>
    <p:sldMasterId id="2147512573" r:id="rId20"/>
  </p:sldMasterIdLst>
  <p:notesMasterIdLst>
    <p:notesMasterId r:id="rId22"/>
  </p:notesMasterIdLst>
  <p:handoutMasterIdLst>
    <p:handoutMasterId r:id="rId23"/>
  </p:handoutMasterIdLst>
  <p:sldIdLst>
    <p:sldId id="1093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77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  <p15:guide id="3" orient="horz" pos="2016" userDrawn="1">
          <p15:clr>
            <a:srgbClr val="A4A3A4"/>
          </p15:clr>
        </p15:guide>
        <p15:guide id="5" orient="horz" pos="1560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4608" userDrawn="1">
          <p15:clr>
            <a:srgbClr val="A4A3A4"/>
          </p15:clr>
        </p15:guide>
        <p15:guide id="9" orient="horz" pos="984" userDrawn="1">
          <p15:clr>
            <a:srgbClr val="A4A3A4"/>
          </p15:clr>
        </p15:guide>
        <p15:guide id="10" pos="983" userDrawn="1">
          <p15:clr>
            <a:srgbClr val="A4A3A4"/>
          </p15:clr>
        </p15:guide>
        <p15:guide id="11" pos="3672" userDrawn="1">
          <p15:clr>
            <a:srgbClr val="A4A3A4"/>
          </p15:clr>
        </p15:guide>
        <p15:guide id="12" orient="horz" pos="2832" userDrawn="1">
          <p15:clr>
            <a:srgbClr val="A4A3A4"/>
          </p15:clr>
        </p15:guide>
        <p15:guide id="13" orient="horz" pos="3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333300"/>
    <a:srgbClr val="808000"/>
    <a:srgbClr val="55542A"/>
    <a:srgbClr val="003366"/>
    <a:srgbClr val="A6A6A6"/>
    <a:srgbClr val="33CC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61" autoAdjust="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4077"/>
        <p:guide orient="horz" pos="3024"/>
        <p:guide orient="horz" pos="2016"/>
        <p:guide orient="horz" pos="1560"/>
        <p:guide pos="2880"/>
        <p:guide pos="4608"/>
        <p:guide orient="horz" pos="984"/>
        <p:guide pos="983"/>
        <p:guide pos="3672"/>
        <p:guide orient="horz" pos="2832"/>
        <p:guide orient="horz" pos="32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94" y="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602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1" tIns="45768" rIns="91521" bIns="45768" numCol="1" anchor="t" anchorCtr="0" compatLnSpc="1">
            <a:prstTxWarp prst="textNoShape">
              <a:avLst/>
            </a:prstTxWarp>
          </a:bodyPr>
          <a:lstStyle>
            <a:lvl1pPr defTabSz="91505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4" y="2"/>
            <a:ext cx="303602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1" tIns="45768" rIns="91521" bIns="45768" numCol="1" anchor="t" anchorCtr="0" compatLnSpc="1">
            <a:prstTxWarp prst="textNoShape">
              <a:avLst/>
            </a:prstTxWarp>
          </a:bodyPr>
          <a:lstStyle>
            <a:lvl1pPr algn="r" defTabSz="91505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824"/>
            <a:ext cx="303602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1" tIns="45768" rIns="91521" bIns="45768" numCol="1" anchor="b" anchorCtr="0" compatLnSpc="1">
            <a:prstTxWarp prst="textNoShape">
              <a:avLst/>
            </a:prstTxWarp>
          </a:bodyPr>
          <a:lstStyle>
            <a:lvl1pPr defTabSz="91505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4" y="8829824"/>
            <a:ext cx="303602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1" tIns="45768" rIns="91521" bIns="45768" numCol="1" anchor="b" anchorCtr="0" compatLnSpc="1">
            <a:prstTxWarp prst="textNoShape">
              <a:avLst/>
            </a:prstTxWarp>
          </a:bodyPr>
          <a:lstStyle>
            <a:lvl1pPr algn="r" defTabSz="91505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DCB601-C4A2-41FE-89C8-7A74E3127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52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602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3" tIns="46520" rIns="93043" bIns="46520" numCol="1" anchor="t" anchorCtr="0" compatLnSpc="1">
            <a:prstTxWarp prst="textNoShape">
              <a:avLst/>
            </a:prstTxWarp>
          </a:bodyPr>
          <a:lstStyle>
            <a:lvl1pPr defTabSz="93091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4" y="2"/>
            <a:ext cx="303602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3" tIns="46520" rIns="93043" bIns="46520" numCol="1" anchor="t" anchorCtr="0" compatLnSpc="1">
            <a:prstTxWarp prst="textNoShape">
              <a:avLst/>
            </a:prstTxWarp>
          </a:bodyPr>
          <a:lstStyle>
            <a:lvl1pPr algn="r" defTabSz="93091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6510"/>
            <a:ext cx="5607679" cy="418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3" tIns="46520" rIns="93043" bIns="46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4"/>
            <a:ext cx="303602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3" tIns="46520" rIns="93043" bIns="46520" numCol="1" anchor="b" anchorCtr="0" compatLnSpc="1">
            <a:prstTxWarp prst="textNoShape">
              <a:avLst/>
            </a:prstTxWarp>
          </a:bodyPr>
          <a:lstStyle>
            <a:lvl1pPr defTabSz="93091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4" y="8829824"/>
            <a:ext cx="303602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3" tIns="46520" rIns="93043" bIns="46520" numCol="1" anchor="b" anchorCtr="0" compatLnSpc="1">
            <a:prstTxWarp prst="textNoShape">
              <a:avLst/>
            </a:prstTxWarp>
          </a:bodyPr>
          <a:lstStyle>
            <a:lvl1pPr algn="r" defTabSz="930910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B71AAF-DBD5-4846-8FCA-08157771D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7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6738-DFAD-4E10-B0A7-E7D4980E952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1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8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II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859"/>
            <a:ext cx="9144000" cy="602165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6022989" y="1531568"/>
            <a:ext cx="2832659" cy="339649"/>
            <a:chOff x="6022989" y="1531568"/>
            <a:chExt cx="2832659" cy="339649"/>
          </a:xfrm>
        </p:grpSpPr>
        <p:sp>
          <p:nvSpPr>
            <p:cNvPr id="7" name="Rectangle 6"/>
            <p:cNvSpPr/>
            <p:nvPr/>
          </p:nvSpPr>
          <p:spPr bwMode="auto">
            <a:xfrm>
              <a:off x="6038850" y="1543050"/>
              <a:ext cx="2816798" cy="328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22989" y="1531568"/>
              <a:ext cx="2816797" cy="328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tx2">
                        <a:lumMod val="95000"/>
                        <a:lumOff val="5000"/>
                        <a:alpha val="40000"/>
                      </a:schemeClr>
                    </a:glo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</p:grpSp>
      <p:pic>
        <p:nvPicPr>
          <p:cNvPr id="9" name="Picture 58" descr="http://peosoldier.armylive.dodlive.mil/files/2012/05/logo300x300-trans-bk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089" y="17428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5669735" y="2371253"/>
            <a:ext cx="3187322" cy="769441"/>
            <a:chOff x="5451689" y="2376641"/>
            <a:chExt cx="3187322" cy="769441"/>
          </a:xfrm>
        </p:grpSpPr>
        <p:sp>
          <p:nvSpPr>
            <p:cNvPr id="11" name="Rectangle 10"/>
            <p:cNvSpPr/>
            <p:nvPr/>
          </p:nvSpPr>
          <p:spPr>
            <a:xfrm>
              <a:off x="6291895" y="2376641"/>
              <a:ext cx="2347116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Soldier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1689" y="2569029"/>
              <a:ext cx="931665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The</a:t>
              </a:r>
              <a:endParaRPr lang="en-US" sz="44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257453" y="3169465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Our Strength and Purpose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48400" y="3137029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AB200"/>
                </a:solidFill>
                <a:latin typeface="Arial Black" pitchFamily="34" charset="0"/>
              </a:rPr>
              <a:t>Our Strength and Purpose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2E77-73EB-456B-BE1C-8F81B687E0FB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611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EA3B-F2F3-4A80-ADD9-9C6407187F35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670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372-47BA-4CF9-8B9E-94577A46B95D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915400" y="8382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7057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689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II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859"/>
            <a:ext cx="9144000" cy="602165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6022989" y="1531568"/>
            <a:ext cx="2832659" cy="339649"/>
            <a:chOff x="6022989" y="1531568"/>
            <a:chExt cx="2832659" cy="339649"/>
          </a:xfrm>
        </p:grpSpPr>
        <p:sp>
          <p:nvSpPr>
            <p:cNvPr id="7" name="Rectangle 6"/>
            <p:cNvSpPr/>
            <p:nvPr/>
          </p:nvSpPr>
          <p:spPr bwMode="auto">
            <a:xfrm>
              <a:off x="6038850" y="1543050"/>
              <a:ext cx="2816798" cy="328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22989" y="1531568"/>
              <a:ext cx="2816797" cy="328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</p:grpSp>
      <p:pic>
        <p:nvPicPr>
          <p:cNvPr id="9" name="Picture 58" descr="http://peosoldier.armylive.dodlive.mil/files/2012/05/logo300x300-trans-bk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089" y="17428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5669735" y="2371253"/>
            <a:ext cx="3187322" cy="769441"/>
            <a:chOff x="5451689" y="2376641"/>
            <a:chExt cx="3187322" cy="769441"/>
          </a:xfrm>
        </p:grpSpPr>
        <p:sp>
          <p:nvSpPr>
            <p:cNvPr id="11" name="Rectangle 10"/>
            <p:cNvSpPr/>
            <p:nvPr/>
          </p:nvSpPr>
          <p:spPr>
            <a:xfrm>
              <a:off x="6291895" y="2376641"/>
              <a:ext cx="2347116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Soldier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1689" y="2569029"/>
              <a:ext cx="931665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The</a:t>
              </a:r>
              <a:endPara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257453" y="3169465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 Black" pitchFamily="34" charset="0"/>
              </a:rPr>
              <a:t>Our Strength and Purpose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48400" y="3137029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AB200"/>
                </a:solidFill>
                <a:latin typeface="Arial Black" pitchFamily="34" charset="0"/>
              </a:rPr>
              <a:t>Our Strength and Purpose</a:t>
            </a:r>
          </a:p>
        </p:txBody>
      </p:sp>
    </p:spTree>
    <p:extLst>
      <p:ext uri="{BB962C8B-B14F-4D97-AF65-F5344CB8AC3E}">
        <p14:creationId xmlns:p14="http://schemas.microsoft.com/office/powerpoint/2010/main" val="1428875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48298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78" indent="0">
              <a:buNone/>
              <a:defRPr sz="1800"/>
            </a:lvl2pPr>
            <a:lvl3pPr marL="911957" indent="0">
              <a:buNone/>
              <a:defRPr sz="1600"/>
            </a:lvl3pPr>
            <a:lvl4pPr marL="1367932" indent="0">
              <a:buNone/>
              <a:defRPr sz="1400"/>
            </a:lvl4pPr>
            <a:lvl5pPr marL="1823916" indent="0">
              <a:buNone/>
              <a:defRPr sz="1400"/>
            </a:lvl5pPr>
            <a:lvl6pPr marL="2279897" indent="0">
              <a:buNone/>
              <a:defRPr sz="1400"/>
            </a:lvl6pPr>
            <a:lvl7pPr marL="2735871" indent="0">
              <a:buNone/>
              <a:defRPr sz="1400"/>
            </a:lvl7pPr>
            <a:lvl8pPr marL="3191854" indent="0">
              <a:buNone/>
              <a:defRPr sz="1400"/>
            </a:lvl8pPr>
            <a:lvl9pPr marL="36478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14247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224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89331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84501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37077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30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30434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7479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798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738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09448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8422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fld id="{3ABCC980-4AFA-40A2-8E5B-91FFC9C33701}" type="datetimeFigureOut">
              <a:rPr lang="en-US">
                <a:solidFill>
                  <a:srgbClr val="000000"/>
                </a:solidFill>
              </a:rPr>
              <a:pPr>
                <a:buClr>
                  <a:srgbClr val="003366"/>
                </a:buClr>
                <a:defRPr/>
              </a:pPr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FF9E-6C98-4D26-98B2-5272006A0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066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DC7A6B6-6931-46A6-822A-472666E0698A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UNCLASSIFIED//FOUO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729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B1B7-5141-4FB7-B720-0BA75AE529EE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50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BC74-001B-4064-B8C5-1DE9F5904BBA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38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28-3EDB-4093-96C5-BA9163923F17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986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C102-4CA1-4C42-AA6A-B7ECA1154E6C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218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372-47BA-4CF9-8B9E-94577A46B95D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407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880B-8395-4C9E-A7EC-1019D8660C09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340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4F44-1BF3-43CC-A3E1-BE6DC2F301F4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300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7E2C-6685-4E2F-8643-CBDF48E21347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164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2E77-73EB-456B-BE1C-8F81B687E0FB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87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EA3B-F2F3-4A80-ADD9-9C6407187F35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33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372-47BA-4CF9-8B9E-94577A46B95D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915400" y="8382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72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0084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II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859"/>
            <a:ext cx="9144000" cy="602165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6022989" y="1531568"/>
            <a:ext cx="2832659" cy="339649"/>
            <a:chOff x="6022989" y="1531568"/>
            <a:chExt cx="2832659" cy="339649"/>
          </a:xfrm>
        </p:grpSpPr>
        <p:sp>
          <p:nvSpPr>
            <p:cNvPr id="7" name="Rectangle 6"/>
            <p:cNvSpPr/>
            <p:nvPr/>
          </p:nvSpPr>
          <p:spPr bwMode="auto">
            <a:xfrm>
              <a:off x="6038850" y="1543050"/>
              <a:ext cx="2816798" cy="328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22989" y="1531568"/>
              <a:ext cx="2816797" cy="328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</p:grpSp>
      <p:pic>
        <p:nvPicPr>
          <p:cNvPr id="9" name="Picture 58" descr="http://peosoldier.armylive.dodlive.mil/files/2012/05/logo300x300-trans-bk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089" y="17428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5669735" y="2371253"/>
            <a:ext cx="3187322" cy="769441"/>
            <a:chOff x="5451689" y="2376641"/>
            <a:chExt cx="3187322" cy="769441"/>
          </a:xfrm>
        </p:grpSpPr>
        <p:sp>
          <p:nvSpPr>
            <p:cNvPr id="11" name="Rectangle 10"/>
            <p:cNvSpPr/>
            <p:nvPr/>
          </p:nvSpPr>
          <p:spPr>
            <a:xfrm>
              <a:off x="6291895" y="2376641"/>
              <a:ext cx="2347116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Soldier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1689" y="2569029"/>
              <a:ext cx="931665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The</a:t>
              </a:r>
              <a:endPara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257453" y="3169465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 Black" pitchFamily="34" charset="0"/>
              </a:rPr>
              <a:t>Our Strength and Purpose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48400" y="3137029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AB200"/>
                </a:solidFill>
                <a:latin typeface="Arial Black" pitchFamily="34" charset="0"/>
              </a:rPr>
              <a:t>Our Strength and Purpose</a:t>
            </a:r>
          </a:p>
        </p:txBody>
      </p:sp>
    </p:spTree>
    <p:extLst>
      <p:ext uri="{BB962C8B-B14F-4D97-AF65-F5344CB8AC3E}">
        <p14:creationId xmlns:p14="http://schemas.microsoft.com/office/powerpoint/2010/main" val="3685458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82666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78" indent="0">
              <a:buNone/>
              <a:defRPr sz="1800"/>
            </a:lvl2pPr>
            <a:lvl3pPr marL="911957" indent="0">
              <a:buNone/>
              <a:defRPr sz="1600"/>
            </a:lvl3pPr>
            <a:lvl4pPr marL="1367932" indent="0">
              <a:buNone/>
              <a:defRPr sz="1400"/>
            </a:lvl4pPr>
            <a:lvl5pPr marL="1823916" indent="0">
              <a:buNone/>
              <a:defRPr sz="1400"/>
            </a:lvl5pPr>
            <a:lvl6pPr marL="2279897" indent="0">
              <a:buNone/>
              <a:defRPr sz="1400"/>
            </a:lvl6pPr>
            <a:lvl7pPr marL="2735871" indent="0">
              <a:buNone/>
              <a:defRPr sz="1400"/>
            </a:lvl7pPr>
            <a:lvl8pPr marL="3191854" indent="0">
              <a:buNone/>
              <a:defRPr sz="1400"/>
            </a:lvl8pPr>
            <a:lvl9pPr marL="36478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85918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14798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16150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45924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26524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30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76099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04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defRPr/>
            </a:pPr>
            <a:fld id="{3ABCC980-4AFA-40A2-8E5B-91FFC9C33701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FF9E-6C98-4D26-98B2-5272006A0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3206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1751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9824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96043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fld id="{3ABCC980-4AFA-40A2-8E5B-91FFC9C33701}" type="datetimeFigureOut">
              <a:rPr lang="en-US">
                <a:solidFill>
                  <a:srgbClr val="000000"/>
                </a:solidFill>
              </a:rPr>
              <a:pPr>
                <a:buClr>
                  <a:srgbClr val="003366"/>
                </a:buClr>
                <a:defRPr/>
              </a:pPr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FF9E-6C98-4D26-98B2-5272006A0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443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36755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t="6911"/>
          <a:stretch>
            <a:fillRect/>
          </a:stretch>
        </p:blipFill>
        <p:spPr bwMode="auto">
          <a:xfrm>
            <a:off x="7537960" y="6500683"/>
            <a:ext cx="1594167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5565509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86D8C6-261C-4077-B176-A2D68CA08FDE}" type="slidenum">
              <a:rPr lang="en-US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818540" y="208322"/>
            <a:ext cx="6949440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45659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97895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165134"/>
            <a:ext cx="8229600" cy="4525963"/>
          </a:xfrm>
          <a:prstGeom prst="rect">
            <a:avLst/>
          </a:prstGeom>
        </p:spPr>
        <p:txBody>
          <a:bodyPr/>
          <a:lstStyle>
            <a:lvl1pPr marL="236538" indent="-236538">
              <a:buFont typeface="Arial" pitchFamily="34" charset="0"/>
              <a:buChar char="•"/>
              <a:tabLst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34950">
              <a:buFont typeface="Arial" pitchFamily="34" charset="0"/>
              <a:buChar char="−"/>
              <a:defRPr lang="en-US" sz="18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0663">
              <a:buSzPct val="80000"/>
              <a:buFont typeface="Wingdings" panose="05000000000000000000" pitchFamily="2" charset="2"/>
              <a:buChar char="Ø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-222250">
              <a:buFont typeface="Arial" pitchFamily="34" charset="0"/>
              <a:buChar char="−"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8138" indent="-236538"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963246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859"/>
            <a:ext cx="9144000" cy="60216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20398" y="1531570"/>
            <a:ext cx="3037843" cy="360295"/>
            <a:chOff x="5920397" y="1531568"/>
            <a:chExt cx="3037843" cy="360295"/>
          </a:xfrm>
        </p:grpSpPr>
        <p:sp>
          <p:nvSpPr>
            <p:cNvPr id="7" name="Rectangle 6"/>
            <p:cNvSpPr/>
            <p:nvPr/>
          </p:nvSpPr>
          <p:spPr bwMode="auto">
            <a:xfrm>
              <a:off x="5936258" y="1543050"/>
              <a:ext cx="3021982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920397" y="1531568"/>
              <a:ext cx="3021982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</p:grpSp>
      <p:pic>
        <p:nvPicPr>
          <p:cNvPr id="9" name="Picture 58" descr="http://peosoldier.armylive.dodlive.mil/files/2012/05/logo300x300-trans-bk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089" y="17428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5669737" y="2371255"/>
            <a:ext cx="3187324" cy="769441"/>
            <a:chOff x="5451689" y="2376641"/>
            <a:chExt cx="3187323" cy="769441"/>
          </a:xfrm>
        </p:grpSpPr>
        <p:sp>
          <p:nvSpPr>
            <p:cNvPr id="11" name="Rectangle 10"/>
            <p:cNvSpPr/>
            <p:nvPr/>
          </p:nvSpPr>
          <p:spPr>
            <a:xfrm>
              <a:off x="6291896" y="2376641"/>
              <a:ext cx="2347116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Soldier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1689" y="2569029"/>
              <a:ext cx="931666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The</a:t>
              </a:r>
              <a:endPara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57453" y="3169467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 Black" pitchFamily="34" charset="0"/>
              </a:rPr>
              <a:t>Our Strength and Purpose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3137031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AB200"/>
                </a:solidFill>
                <a:latin typeface="Arial Black" pitchFamily="34" charset="0"/>
              </a:rPr>
              <a:t>Our Strength and Purpose</a:t>
            </a:r>
          </a:p>
        </p:txBody>
      </p:sp>
      <p:pic>
        <p:nvPicPr>
          <p:cNvPr id="15" name="Picture 14" descr="Cover-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859"/>
            <a:ext cx="9144000" cy="602165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920398" y="1531570"/>
            <a:ext cx="3037843" cy="360295"/>
            <a:chOff x="5920397" y="1531568"/>
            <a:chExt cx="3037843" cy="36029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936258" y="1543050"/>
              <a:ext cx="3021982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920397" y="1531568"/>
              <a:ext cx="3021982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</p:grpSp>
      <p:pic>
        <p:nvPicPr>
          <p:cNvPr id="19" name="Picture 58" descr="http://peosoldier.armylive.dodlive.mil/files/2012/05/logo300x300-trans-bk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089" y="17428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4750674" y="3166147"/>
            <a:ext cx="4268413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i="1" spc="50" dirty="0">
                <a:ln w="0"/>
                <a:solidFill>
                  <a:srgbClr val="FFC0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74000"/>
                    </a:prstClr>
                  </a:outerShdw>
                </a:effectLst>
                <a:latin typeface="Arial Black" pitchFamily="34" charset="0"/>
              </a:rPr>
              <a:t>Every Ounce Matters, Every Bullet Counts</a:t>
            </a:r>
            <a:endParaRPr lang="en-US" sz="1300" b="1" spc="50" dirty="0">
              <a:ln w="0"/>
              <a:solidFill>
                <a:srgbClr val="FFC0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74000"/>
                  </a:prstClr>
                </a:outerShdw>
              </a:effectLst>
              <a:latin typeface="Verdan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20398" y="2208751"/>
            <a:ext cx="2114040" cy="8002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small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Precision</a:t>
            </a:r>
          </a:p>
          <a:p>
            <a:pPr algn="ctr"/>
            <a:r>
              <a:rPr lang="en-US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is the Standard</a:t>
            </a:r>
            <a:endParaRPr lang="en-US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7551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55728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78" indent="0">
              <a:buNone/>
              <a:defRPr sz="1800"/>
            </a:lvl2pPr>
            <a:lvl3pPr marL="911957" indent="0">
              <a:buNone/>
              <a:defRPr sz="1600"/>
            </a:lvl3pPr>
            <a:lvl4pPr marL="1367932" indent="0">
              <a:buNone/>
              <a:defRPr sz="1400"/>
            </a:lvl4pPr>
            <a:lvl5pPr marL="1823916" indent="0">
              <a:buNone/>
              <a:defRPr sz="1400"/>
            </a:lvl5pPr>
            <a:lvl6pPr marL="2279897" indent="0">
              <a:buNone/>
              <a:defRPr sz="1400"/>
            </a:lvl6pPr>
            <a:lvl7pPr marL="2735871" indent="0">
              <a:buNone/>
              <a:defRPr sz="1400"/>
            </a:lvl7pPr>
            <a:lvl8pPr marL="3191854" indent="0">
              <a:buNone/>
              <a:defRPr sz="1400"/>
            </a:lvl8pPr>
            <a:lvl9pPr marL="36478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640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A5592-ABB4-4340-8445-BB639F82F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07118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57116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386196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93988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9" y="32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80730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57887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8280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6030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656490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56508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O Briefing Cover FY12.jpg"/>
          <p:cNvPicPr>
            <a:picLocks noChangeAspect="1"/>
          </p:cNvPicPr>
          <p:nvPr userDrawn="1"/>
        </p:nvPicPr>
        <p:blipFill>
          <a:blip r:embed="rId3" cstate="print">
            <a:lum bright="2000"/>
          </a:blip>
          <a:srcRect l="500" t="153"/>
          <a:stretch>
            <a:fillRect/>
          </a:stretch>
        </p:blipFill>
        <p:spPr bwMode="auto">
          <a:xfrm>
            <a:off x="3175" y="-9525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30163" y="106363"/>
            <a:ext cx="3194050" cy="349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10541" cmpd="sng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+mn-cs"/>
              </a:rPr>
              <a:t>Program Executive Office Soldier</a:t>
            </a:r>
          </a:p>
        </p:txBody>
      </p:sp>
      <p:pic>
        <p:nvPicPr>
          <p:cNvPr id="4" name="Picture 58" descr="http://peosoldier.armylive.dodlive.mil/files/2012/05/logo300x300-trans-bk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588" y="4587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fld id="{3ABCC980-4AFA-40A2-8E5B-91FFC9C33701}" type="datetimeFigureOut">
              <a:rPr lang="en-US" smtClean="0">
                <a:solidFill>
                  <a:srgbClr val="000000"/>
                </a:solidFill>
                <a:latin typeface="Verdana"/>
              </a:rPr>
              <a:pPr>
                <a:buClr>
                  <a:srgbClr val="003366"/>
                </a:buClr>
                <a:defRPr/>
              </a:pPr>
              <a:t>11/19/2020</a:t>
            </a:fld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4" y="6581777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FF9E-6C98-4D26-98B2-5272006A0742}" type="slidenum">
              <a:rPr lang="en-US" smtClean="0">
                <a:solidFill>
                  <a:srgbClr val="000000"/>
                </a:solidFill>
                <a:latin typeface="Verdan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3261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24616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8484"/>
            <a:ext cx="9144000" cy="60216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52417" y="3166147"/>
            <a:ext cx="3064942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" b="1" i="1" spc="50" dirty="0">
                <a:ln w="0"/>
                <a:solidFill>
                  <a:srgbClr val="FFC0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74000"/>
                    </a:prstClr>
                  </a:outerShdw>
                </a:effectLst>
                <a:latin typeface="Arial Black" pitchFamily="34" charset="0"/>
              </a:rPr>
              <a:t>Assess. Equip. Insert. Inform.</a:t>
            </a:r>
            <a:endParaRPr lang="en-US" sz="1300" b="1" spc="50" dirty="0">
              <a:ln w="0"/>
              <a:solidFill>
                <a:srgbClr val="FFC0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74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60426" y="1531568"/>
            <a:ext cx="2157790" cy="616776"/>
            <a:chOff x="6360426" y="1531568"/>
            <a:chExt cx="2157790" cy="616776"/>
          </a:xfrm>
        </p:grpSpPr>
        <p:sp>
          <p:nvSpPr>
            <p:cNvPr id="7" name="Rectangle 6"/>
            <p:cNvSpPr/>
            <p:nvPr/>
          </p:nvSpPr>
          <p:spPr bwMode="auto">
            <a:xfrm>
              <a:off x="6376283" y="1543050"/>
              <a:ext cx="2141933" cy="6052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Project Director</a:t>
              </a:r>
            </a:p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Rapid Equipping Force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360426" y="1531568"/>
              <a:ext cx="2141933" cy="6052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</a:rPr>
                <a:t>Project Director</a:t>
              </a:r>
            </a:p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</a:rPr>
                <a:t>Rapid Equipping Force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35" y="179151"/>
            <a:ext cx="1381619" cy="13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9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549578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78" indent="0">
              <a:buNone/>
              <a:defRPr sz="1800"/>
            </a:lvl2pPr>
            <a:lvl3pPr marL="911957" indent="0">
              <a:buNone/>
              <a:defRPr sz="1600"/>
            </a:lvl3pPr>
            <a:lvl4pPr marL="1367932" indent="0">
              <a:buNone/>
              <a:defRPr sz="1400"/>
            </a:lvl4pPr>
            <a:lvl5pPr marL="1823916" indent="0">
              <a:buNone/>
              <a:defRPr sz="1400"/>
            </a:lvl5pPr>
            <a:lvl6pPr marL="2279897" indent="0">
              <a:buNone/>
              <a:defRPr sz="1400"/>
            </a:lvl6pPr>
            <a:lvl7pPr marL="2735871" indent="0">
              <a:buNone/>
              <a:defRPr sz="1400"/>
            </a:lvl7pPr>
            <a:lvl8pPr marL="3191854" indent="0">
              <a:buNone/>
              <a:defRPr sz="1400"/>
            </a:lvl8pPr>
            <a:lvl9pPr marL="36478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520008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532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9090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478962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924018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30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3542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AD7832-F5CA-4DAC-BC71-A56D68871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9470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05624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6174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720585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95504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fld id="{3ABCC980-4AFA-40A2-8E5B-91FFC9C33701}" type="datetimeFigureOut">
              <a:rPr lang="en-US">
                <a:solidFill>
                  <a:srgbClr val="000000"/>
                </a:solidFill>
              </a:rPr>
              <a:pPr>
                <a:buClr>
                  <a:srgbClr val="003366"/>
                </a:buClr>
                <a:defRPr/>
              </a:pPr>
              <a:t>11/19/2020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FF9E-6C98-4D26-98B2-5272006A0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9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II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8484"/>
            <a:ext cx="9144000" cy="602165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352417" y="3166147"/>
            <a:ext cx="3064942" cy="2923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" b="1" i="1" spc="50" dirty="0">
                <a:ln w="0"/>
                <a:solidFill>
                  <a:srgbClr val="FFC0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74000"/>
                    </a:prstClr>
                  </a:outerShdw>
                </a:effectLst>
                <a:latin typeface="Arial Black" pitchFamily="34" charset="0"/>
              </a:rPr>
              <a:t>Assess. Equip. Insert. Inform.</a:t>
            </a:r>
            <a:endParaRPr lang="en-US" sz="1300" b="1" spc="50" dirty="0">
              <a:ln w="0"/>
              <a:solidFill>
                <a:srgbClr val="FFC0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74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360426" y="1531568"/>
            <a:ext cx="2157790" cy="616776"/>
            <a:chOff x="6360426" y="1531568"/>
            <a:chExt cx="2157790" cy="616776"/>
          </a:xfrm>
        </p:grpSpPr>
        <p:sp>
          <p:nvSpPr>
            <p:cNvPr id="7" name="Rectangle 6"/>
            <p:cNvSpPr/>
            <p:nvPr/>
          </p:nvSpPr>
          <p:spPr bwMode="auto">
            <a:xfrm>
              <a:off x="6376283" y="1543050"/>
              <a:ext cx="2141933" cy="6052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Project Director</a:t>
              </a:r>
            </a:p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Rapid Equipping Force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360426" y="1531568"/>
              <a:ext cx="2141933" cy="6052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</a:rPr>
                <a:t>Project Director</a:t>
              </a:r>
            </a:p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</a:rPr>
                <a:t>Rapid Equipping Force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35" y="179151"/>
            <a:ext cx="1381619" cy="13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8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560404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78" indent="0">
              <a:buNone/>
              <a:defRPr sz="1800"/>
            </a:lvl2pPr>
            <a:lvl3pPr marL="911957" indent="0">
              <a:buNone/>
              <a:defRPr sz="1600"/>
            </a:lvl3pPr>
            <a:lvl4pPr marL="1367932" indent="0">
              <a:buNone/>
              <a:defRPr sz="1400"/>
            </a:lvl4pPr>
            <a:lvl5pPr marL="1823916" indent="0">
              <a:buNone/>
              <a:defRPr sz="1400"/>
            </a:lvl5pPr>
            <a:lvl6pPr marL="2279897" indent="0">
              <a:buNone/>
              <a:defRPr sz="1400"/>
            </a:lvl6pPr>
            <a:lvl7pPr marL="2735871" indent="0">
              <a:buNone/>
              <a:defRPr sz="1400"/>
            </a:lvl7pPr>
            <a:lvl8pPr marL="3191854" indent="0">
              <a:buNone/>
              <a:defRPr sz="1400"/>
            </a:lvl8pPr>
            <a:lvl9pPr marL="36478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79239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8834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78" indent="0">
              <a:buNone/>
              <a:defRPr sz="1800"/>
            </a:lvl2pPr>
            <a:lvl3pPr marL="911957" indent="0">
              <a:buNone/>
              <a:defRPr sz="1600"/>
            </a:lvl3pPr>
            <a:lvl4pPr marL="1367932" indent="0">
              <a:buNone/>
              <a:defRPr sz="1400"/>
            </a:lvl4pPr>
            <a:lvl5pPr marL="1823916" indent="0">
              <a:buNone/>
              <a:defRPr sz="1400"/>
            </a:lvl5pPr>
            <a:lvl6pPr marL="2279897" indent="0">
              <a:buNone/>
              <a:defRPr sz="1400"/>
            </a:lvl6pPr>
            <a:lvl7pPr marL="2735871" indent="0">
              <a:buNone/>
              <a:defRPr sz="1400"/>
            </a:lvl7pPr>
            <a:lvl8pPr marL="3191854" indent="0">
              <a:buNone/>
              <a:defRPr sz="1400"/>
            </a:lvl8pPr>
            <a:lvl9pPr marL="36478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A0634DC-A4D3-4B5D-82CA-E2241D4AE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711041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1259107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001865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30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985462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77402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54882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7893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39553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713179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fld id="{3ABCC980-4AFA-40A2-8E5B-91FFC9C33701}" type="datetimeFigureOut">
              <a:rPr lang="en-US">
                <a:solidFill>
                  <a:srgbClr val="000000"/>
                </a:solidFill>
              </a:rPr>
              <a:pPr>
                <a:buClr>
                  <a:srgbClr val="003366"/>
                </a:buClr>
                <a:defRPr/>
              </a:pPr>
              <a:t>11/19/2020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FF9E-6C98-4D26-98B2-5272006A0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16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084DA9-C001-4141-B956-72E2C85A5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II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859"/>
            <a:ext cx="9144000" cy="602165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6022989" y="1531568"/>
            <a:ext cx="2832659" cy="339649"/>
            <a:chOff x="6022989" y="1531568"/>
            <a:chExt cx="2832659" cy="339649"/>
          </a:xfrm>
        </p:grpSpPr>
        <p:sp>
          <p:nvSpPr>
            <p:cNvPr id="7" name="Rectangle 6"/>
            <p:cNvSpPr/>
            <p:nvPr/>
          </p:nvSpPr>
          <p:spPr bwMode="auto">
            <a:xfrm>
              <a:off x="6038850" y="1543050"/>
              <a:ext cx="2816798" cy="328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22989" y="1531568"/>
              <a:ext cx="2816797" cy="328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</p:grpSp>
      <p:pic>
        <p:nvPicPr>
          <p:cNvPr id="9" name="Picture 58" descr="http://peosoldier.armylive.dodlive.mil/files/2012/05/logo300x300-trans-bk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089" y="17428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5669735" y="2371253"/>
            <a:ext cx="3187322" cy="769441"/>
            <a:chOff x="5451689" y="2376641"/>
            <a:chExt cx="3187322" cy="769441"/>
          </a:xfrm>
        </p:grpSpPr>
        <p:sp>
          <p:nvSpPr>
            <p:cNvPr id="11" name="Rectangle 10"/>
            <p:cNvSpPr/>
            <p:nvPr/>
          </p:nvSpPr>
          <p:spPr>
            <a:xfrm>
              <a:off x="6291895" y="2376641"/>
              <a:ext cx="2347116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Soldier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1689" y="2569029"/>
              <a:ext cx="931665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The</a:t>
              </a:r>
              <a:endPara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257453" y="3169465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 Black" pitchFamily="34" charset="0"/>
              </a:rPr>
              <a:t>Our Strength and Purpose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48400" y="3137029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AB200"/>
                </a:solidFill>
                <a:latin typeface="Arial Black" pitchFamily="34" charset="0"/>
              </a:rPr>
              <a:t>Our Strength and Purpose</a:t>
            </a:r>
          </a:p>
        </p:txBody>
      </p:sp>
    </p:spTree>
    <p:extLst>
      <p:ext uri="{BB962C8B-B14F-4D97-AF65-F5344CB8AC3E}">
        <p14:creationId xmlns:p14="http://schemas.microsoft.com/office/powerpoint/2010/main" val="258785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158276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78" indent="0">
              <a:buNone/>
              <a:defRPr sz="1800"/>
            </a:lvl2pPr>
            <a:lvl3pPr marL="911957" indent="0">
              <a:buNone/>
              <a:defRPr sz="1600"/>
            </a:lvl3pPr>
            <a:lvl4pPr marL="1367932" indent="0">
              <a:buNone/>
              <a:defRPr sz="1400"/>
            </a:lvl4pPr>
            <a:lvl5pPr marL="1823916" indent="0">
              <a:buNone/>
              <a:defRPr sz="1400"/>
            </a:lvl5pPr>
            <a:lvl6pPr marL="2279897" indent="0">
              <a:buNone/>
              <a:defRPr sz="1400"/>
            </a:lvl6pPr>
            <a:lvl7pPr marL="2735871" indent="0">
              <a:buNone/>
              <a:defRPr sz="1400"/>
            </a:lvl7pPr>
            <a:lvl8pPr marL="3191854" indent="0">
              <a:buNone/>
              <a:defRPr sz="1400"/>
            </a:lvl8pPr>
            <a:lvl9pPr marL="36478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76637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345452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203670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60834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000816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30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4443752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21452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496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7D8B1E-BF14-4C3C-B8C4-DF3BF7D00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31075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755914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4794824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fld id="{3ABCC980-4AFA-40A2-8E5B-91FFC9C33701}" type="datetimeFigureOut">
              <a:rPr lang="en-US">
                <a:solidFill>
                  <a:srgbClr val="000000"/>
                </a:solidFill>
                <a:latin typeface="Verdana"/>
              </a:rPr>
              <a:pPr>
                <a:buClr>
                  <a:srgbClr val="003366"/>
                </a:buClr>
                <a:defRPr/>
              </a:pPr>
              <a:t>11/19/2020</a:t>
            </a:fld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FF9E-6C98-4D26-98B2-5272006A0742}" type="slidenum">
              <a:rPr lang="en-US">
                <a:solidFill>
                  <a:srgbClr val="000000"/>
                </a:solidFill>
                <a:latin typeface="Verdan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8706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5CBD74-FCD4-42BF-A68C-FE1973EEF8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80D497-5DBC-4901-BA18-2674E0C78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30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1D40BB-CC6B-4E8B-8DF2-1BE521844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29FCAFB-2C28-4659-B3D6-2A0397381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8E599D6-55D0-4D0A-A121-48C3BFA95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241103F-7041-4591-8F0D-C9D40489D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O Briefing Cover FY12.jpg"/>
          <p:cNvPicPr>
            <a:picLocks noChangeAspect="1"/>
          </p:cNvPicPr>
          <p:nvPr userDrawn="1"/>
        </p:nvPicPr>
        <p:blipFill>
          <a:blip r:embed="rId3" cstate="print">
            <a:lum bright="2000"/>
          </a:blip>
          <a:srcRect l="500" t="153"/>
          <a:stretch>
            <a:fillRect/>
          </a:stretch>
        </p:blipFill>
        <p:spPr bwMode="auto">
          <a:xfrm>
            <a:off x="3175" y="-9525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 userDrawn="1"/>
        </p:nvSpPr>
        <p:spPr bwMode="auto">
          <a:xfrm>
            <a:off x="5651500" y="506413"/>
            <a:ext cx="1279525" cy="127952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60000"/>
              </a:spcBef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en-US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163" y="106363"/>
            <a:ext cx="3194050" cy="349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10541" cmpd="sng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Program Executive Office Soldier</a:t>
            </a:r>
          </a:p>
        </p:txBody>
      </p:sp>
      <p:sp>
        <p:nvSpPr>
          <p:cNvPr id="5" name="Oval 4"/>
          <p:cNvSpPr/>
          <p:nvPr userDrawn="1"/>
        </p:nvSpPr>
        <p:spPr bwMode="auto">
          <a:xfrm>
            <a:off x="5624513" y="484188"/>
            <a:ext cx="1306512" cy="1336675"/>
          </a:xfrm>
          <a:prstGeom prst="ellipse">
            <a:avLst/>
          </a:prstGeom>
          <a:noFill/>
          <a:ln w="38100" cap="flat" cmpd="sng" algn="ctr">
            <a:solidFill>
              <a:srgbClr val="4443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60000"/>
              </a:spcBef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en-US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" name="Picture 13" descr="PEO Soldier Logo_FINAL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40" t="27669" r="33969" b="24713"/>
          <a:stretch>
            <a:fillRect/>
          </a:stretch>
        </p:blipFill>
        <p:spPr bwMode="auto">
          <a:xfrm>
            <a:off x="5595938" y="463550"/>
            <a:ext cx="13668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09384C-85AC-43F1-9B40-6695CDC3E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78" indent="0">
              <a:buNone/>
              <a:defRPr sz="1800"/>
            </a:lvl2pPr>
            <a:lvl3pPr marL="911957" indent="0">
              <a:buNone/>
              <a:defRPr sz="1600"/>
            </a:lvl3pPr>
            <a:lvl4pPr marL="1367932" indent="0">
              <a:buNone/>
              <a:defRPr sz="1400"/>
            </a:lvl4pPr>
            <a:lvl5pPr marL="1823916" indent="0">
              <a:buNone/>
              <a:defRPr sz="1400"/>
            </a:lvl5pPr>
            <a:lvl6pPr marL="2279897" indent="0">
              <a:buNone/>
              <a:defRPr sz="1400"/>
            </a:lvl6pPr>
            <a:lvl7pPr marL="2735871" indent="0">
              <a:buNone/>
              <a:defRPr sz="1400"/>
            </a:lvl7pPr>
            <a:lvl8pPr marL="3191854" indent="0">
              <a:buNone/>
              <a:defRPr sz="1400"/>
            </a:lvl8pPr>
            <a:lvl9pPr marL="36478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7166E6-2E7D-4FF2-B9D4-02591E976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78" indent="0">
              <a:buNone/>
              <a:defRPr sz="1800"/>
            </a:lvl2pPr>
            <a:lvl3pPr marL="911957" indent="0">
              <a:buNone/>
              <a:defRPr sz="1600"/>
            </a:lvl3pPr>
            <a:lvl4pPr marL="1367932" indent="0">
              <a:buNone/>
              <a:defRPr sz="1400"/>
            </a:lvl4pPr>
            <a:lvl5pPr marL="1823916" indent="0">
              <a:buNone/>
              <a:defRPr sz="1400"/>
            </a:lvl5pPr>
            <a:lvl6pPr marL="2279897" indent="0">
              <a:buNone/>
              <a:defRPr sz="1400"/>
            </a:lvl6pPr>
            <a:lvl7pPr marL="2735871" indent="0">
              <a:buNone/>
              <a:defRPr sz="1400"/>
            </a:lvl7pPr>
            <a:lvl8pPr marL="3191854" indent="0">
              <a:buNone/>
              <a:defRPr sz="1400"/>
            </a:lvl8pPr>
            <a:lvl9pPr marL="36478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100A51-1B2E-4C78-8A6E-663DF6AB2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951670-F49E-40A3-AA04-19698ACE5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E82BAE-E49E-4FFB-A6C9-3E5FC0907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31DC7A-99EB-4230-8E87-43F80D9F0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30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4502D8-121E-4022-ACF0-0AD2C6C65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93483BC-6BF5-4748-929A-98202D36C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A90F467-BBCF-4F15-A34E-C6213FE8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CF975AC-2523-4DC3-984B-4A852530F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over-II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5920106" y="1531939"/>
            <a:ext cx="3037848" cy="359925"/>
            <a:chOff x="5920076" y="1531569"/>
            <a:chExt cx="3038448" cy="359844"/>
          </a:xfrm>
        </p:grpSpPr>
        <p:sp>
          <p:nvSpPr>
            <p:cNvPr id="4" name="Rectangle 3"/>
            <p:cNvSpPr/>
            <p:nvPr/>
          </p:nvSpPr>
          <p:spPr bwMode="auto">
            <a:xfrm>
              <a:off x="5935946" y="1542679"/>
              <a:ext cx="3022578" cy="3487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920076" y="1531569"/>
              <a:ext cx="3022578" cy="3487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</a:rPr>
                <a:t>Program Executive Office Soldier</a:t>
              </a:r>
            </a:p>
          </p:txBody>
        </p:sp>
      </p:grpSp>
      <p:pic>
        <p:nvPicPr>
          <p:cNvPr id="6" name="Picture 58" descr="http://peosoldier.armylive.dodlive.mil/files/2012/05/logo300x300-trans-bk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0688" y="17462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5669045" y="2371726"/>
            <a:ext cx="3187645" cy="768350"/>
            <a:chOff x="5451744" y="2376641"/>
            <a:chExt cx="3187267" cy="769441"/>
          </a:xfrm>
        </p:grpSpPr>
        <p:sp>
          <p:nvSpPr>
            <p:cNvPr id="8" name="Rectangle 7"/>
            <p:cNvSpPr/>
            <p:nvPr/>
          </p:nvSpPr>
          <p:spPr>
            <a:xfrm>
              <a:off x="6291895" y="2376641"/>
              <a:ext cx="2347116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Soldier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51744" y="2569029"/>
              <a:ext cx="931556" cy="5239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The</a:t>
              </a:r>
              <a:endPara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6257925" y="3170251"/>
            <a:ext cx="2743200" cy="307532"/>
          </a:xfrm>
          <a:prstGeom prst="rect">
            <a:avLst/>
          </a:prstGeom>
          <a:noFill/>
        </p:spPr>
        <p:txBody>
          <a:bodyPr lIns="91195" tIns="45599" rIns="91195" bIns="45599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 Black" pitchFamily="34" charset="0"/>
              </a:rPr>
              <a:t>Our Strength and Purpose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48400" y="3136914"/>
            <a:ext cx="2743200" cy="307532"/>
          </a:xfrm>
          <a:prstGeom prst="rect">
            <a:avLst/>
          </a:prstGeom>
          <a:noFill/>
        </p:spPr>
        <p:txBody>
          <a:bodyPr lIns="91195" tIns="45599" rIns="91195" bIns="45599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EAB200"/>
                </a:solidFill>
                <a:latin typeface="Arial Black" pitchFamily="34" charset="0"/>
              </a:rPr>
              <a:t>Our Strength and Purpose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AFF25-1FAF-42B7-B380-2659C5140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756" indent="0">
              <a:buNone/>
              <a:defRPr sz="1800"/>
            </a:lvl2pPr>
            <a:lvl3pPr marL="909510" indent="0">
              <a:buNone/>
              <a:defRPr sz="1600"/>
            </a:lvl3pPr>
            <a:lvl4pPr marL="1364260" indent="0">
              <a:buNone/>
              <a:defRPr sz="1400"/>
            </a:lvl4pPr>
            <a:lvl5pPr marL="1819019" indent="0">
              <a:buNone/>
              <a:defRPr sz="1400"/>
            </a:lvl5pPr>
            <a:lvl6pPr marL="2273774" indent="0">
              <a:buNone/>
              <a:defRPr sz="1400"/>
            </a:lvl6pPr>
            <a:lvl7pPr marL="2728522" indent="0">
              <a:buNone/>
              <a:defRPr sz="1400"/>
            </a:lvl7pPr>
            <a:lvl8pPr marL="3183285" indent="0">
              <a:buNone/>
              <a:defRPr sz="1400"/>
            </a:lvl8pPr>
            <a:lvl9pPr marL="363803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8F43665-2F9D-44A5-99DC-87DBC491B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9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D120727-9DBD-4033-A8A4-A3F547922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56" indent="0">
              <a:buNone/>
              <a:defRPr sz="2000" b="1"/>
            </a:lvl2pPr>
            <a:lvl3pPr marL="909510" indent="0">
              <a:buNone/>
              <a:defRPr sz="1800" b="1"/>
            </a:lvl3pPr>
            <a:lvl4pPr marL="1364260" indent="0">
              <a:buNone/>
              <a:defRPr sz="1600" b="1"/>
            </a:lvl4pPr>
            <a:lvl5pPr marL="1819019" indent="0">
              <a:buNone/>
              <a:defRPr sz="1600" b="1"/>
            </a:lvl5pPr>
            <a:lvl6pPr marL="2273774" indent="0">
              <a:buNone/>
              <a:defRPr sz="1600" b="1"/>
            </a:lvl6pPr>
            <a:lvl7pPr marL="2728522" indent="0">
              <a:buNone/>
              <a:defRPr sz="1600" b="1"/>
            </a:lvl7pPr>
            <a:lvl8pPr marL="3183285" indent="0">
              <a:buNone/>
              <a:defRPr sz="1600" b="1"/>
            </a:lvl8pPr>
            <a:lvl9pPr marL="36380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6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756" indent="0">
              <a:buNone/>
              <a:defRPr sz="2000" b="1"/>
            </a:lvl2pPr>
            <a:lvl3pPr marL="909510" indent="0">
              <a:buNone/>
              <a:defRPr sz="1800" b="1"/>
            </a:lvl3pPr>
            <a:lvl4pPr marL="1364260" indent="0">
              <a:buNone/>
              <a:defRPr sz="1600" b="1"/>
            </a:lvl4pPr>
            <a:lvl5pPr marL="1819019" indent="0">
              <a:buNone/>
              <a:defRPr sz="1600" b="1"/>
            </a:lvl5pPr>
            <a:lvl6pPr marL="2273774" indent="0">
              <a:buNone/>
              <a:defRPr sz="1600" b="1"/>
            </a:lvl6pPr>
            <a:lvl7pPr marL="2728522" indent="0">
              <a:buNone/>
              <a:defRPr sz="1600" b="1"/>
            </a:lvl7pPr>
            <a:lvl8pPr marL="3183285" indent="0">
              <a:buNone/>
              <a:defRPr sz="1600" b="1"/>
            </a:lvl8pPr>
            <a:lvl9pPr marL="36380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6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144A34-0089-4677-8094-278267F2C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94FE468-10DF-414F-A711-699203135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D952E5-7E96-4A31-A53C-AAC712ED3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43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499BED3-5B21-498F-90F4-EB1A1707E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 lIns="91195" tIns="45599" rIns="91195" bIns="45599"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C40A249-6867-427F-964A-20A05EA8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 lIns="91195" tIns="45599" rIns="91195" bIns="45599"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5DBADCAA-CE41-4AB9-BF2C-7CD16149C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 lIns="91195" tIns="45599" rIns="91195" bIns="45599"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094FDD7-6DEE-45D4-9783-CBCC9266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E1D0-76BB-4CFE-86EF-D06D06D29B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679F-1F9F-44D2-AF79-BF91C1E4C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195" tIns="45599" rIns="91195" bIns="45599"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fld id="{3D83229F-25EE-438D-9C9B-D1A5641C97C3}" type="datetimeFigureOut">
              <a:rPr lang="en-US">
                <a:solidFill>
                  <a:srgbClr val="000000"/>
                </a:solidFill>
              </a:rPr>
              <a:pPr>
                <a:buClr>
                  <a:srgbClr val="003366"/>
                </a:buClr>
                <a:defRPr/>
              </a:pPr>
              <a:t>11/19/2020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195" tIns="45599" rIns="91195" bIns="45599"/>
          <a:lstStyle>
            <a:lvl1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cs typeface="+mn-cs"/>
              </a:defRPr>
            </a:lvl1pPr>
          </a:lstStyle>
          <a:p>
            <a:pPr>
              <a:buClr>
                <a:srgbClr val="003366"/>
              </a:buCl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7" y="6581798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F5E1-FAE3-4FAD-9F88-B3EC8103E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II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859"/>
            <a:ext cx="9144000" cy="6021659"/>
          </a:xfrm>
          <a:prstGeom prst="rect">
            <a:avLst/>
          </a:prstGeom>
        </p:spPr>
      </p:pic>
      <p:grpSp>
        <p:nvGrpSpPr>
          <p:cNvPr id="2" name="Group 5"/>
          <p:cNvGrpSpPr/>
          <p:nvPr userDrawn="1"/>
        </p:nvGrpSpPr>
        <p:grpSpPr>
          <a:xfrm>
            <a:off x="6022989" y="1531568"/>
            <a:ext cx="2832659" cy="339649"/>
            <a:chOff x="6022989" y="1531568"/>
            <a:chExt cx="2832659" cy="339649"/>
          </a:xfrm>
        </p:grpSpPr>
        <p:sp>
          <p:nvSpPr>
            <p:cNvPr id="8" name="Rectangle 7"/>
            <p:cNvSpPr/>
            <p:nvPr/>
          </p:nvSpPr>
          <p:spPr bwMode="auto">
            <a:xfrm>
              <a:off x="6038850" y="1543050"/>
              <a:ext cx="2816798" cy="328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99"/>
                </a:buClr>
                <a:buFont typeface="Wingdings" pitchFamily="2" charset="2"/>
                <a:buNone/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  <a:cs typeface="+mn-cs"/>
                </a:rPr>
                <a:t>Program Executive Office Soldier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022989" y="1531568"/>
              <a:ext cx="2816797" cy="328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99"/>
                </a:buClr>
                <a:buFont typeface="Wingdings" pitchFamily="2" charset="2"/>
                <a:buNone/>
                <a:defRPr/>
              </a:pPr>
              <a:r>
                <a:rPr lang="en-US" sz="1400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  <a:cs typeface="+mn-cs"/>
                </a:rPr>
                <a:t>Program Executive Office Soldier</a:t>
              </a:r>
            </a:p>
          </p:txBody>
        </p:sp>
      </p:grpSp>
      <p:pic>
        <p:nvPicPr>
          <p:cNvPr id="10" name="Picture 58" descr="http://peosoldier.armylive.dodlive.mil/files/2012/05/logo300x300-trans-bk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089" y="17428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11"/>
          <p:cNvGrpSpPr/>
          <p:nvPr userDrawn="1"/>
        </p:nvGrpSpPr>
        <p:grpSpPr>
          <a:xfrm>
            <a:off x="5669735" y="2371253"/>
            <a:ext cx="3187322" cy="769441"/>
            <a:chOff x="5451689" y="2376641"/>
            <a:chExt cx="3187322" cy="769441"/>
          </a:xfrm>
        </p:grpSpPr>
        <p:sp>
          <p:nvSpPr>
            <p:cNvPr id="13" name="Rectangle 12"/>
            <p:cNvSpPr/>
            <p:nvPr/>
          </p:nvSpPr>
          <p:spPr>
            <a:xfrm>
              <a:off x="6291895" y="2376641"/>
              <a:ext cx="2347116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>
                <a:spcBef>
                  <a:spcPct val="60000"/>
                </a:spcBef>
                <a:buClr>
                  <a:srgbClr val="333399"/>
                </a:buClr>
                <a:buFont typeface="Wingdings" pitchFamily="2" charset="2"/>
                <a:buNone/>
              </a:pPr>
              <a:r>
                <a:rPr lang="en-US" sz="44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Soldier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51689" y="2569029"/>
              <a:ext cx="931665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>
                <a:spcBef>
                  <a:spcPct val="60000"/>
                </a:spcBef>
                <a:buClr>
                  <a:srgbClr val="333399"/>
                </a:buClr>
                <a:buFont typeface="Wingdings" pitchFamily="2" charset="2"/>
                <a:buNone/>
              </a:pPr>
              <a:r>
                <a:rPr lang="en-US" sz="28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The</a:t>
              </a:r>
              <a:endParaRPr lang="en-US" sz="4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57453" y="3169465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6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 Black" pitchFamily="34" charset="0"/>
                <a:cs typeface="+mn-cs"/>
              </a:rPr>
              <a:t>Our Strength and Purpose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48400" y="3137029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6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EAB200"/>
                </a:solidFill>
                <a:latin typeface="Arial Black" pitchFamily="34" charset="0"/>
                <a:cs typeface="+mn-cs"/>
              </a:rPr>
              <a:t>Our Strength and Purpose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3AAF3F-51BD-4ABB-B25C-6ABDFABDB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78" indent="0">
              <a:buNone/>
              <a:defRPr sz="1800"/>
            </a:lvl2pPr>
            <a:lvl3pPr marL="911957" indent="0">
              <a:buNone/>
              <a:defRPr sz="1600"/>
            </a:lvl3pPr>
            <a:lvl4pPr marL="1367932" indent="0">
              <a:buNone/>
              <a:defRPr sz="1400"/>
            </a:lvl4pPr>
            <a:lvl5pPr marL="1823916" indent="0">
              <a:buNone/>
              <a:defRPr sz="1400"/>
            </a:lvl5pPr>
            <a:lvl6pPr marL="2279897" indent="0">
              <a:buNone/>
              <a:defRPr sz="1400"/>
            </a:lvl6pPr>
            <a:lvl7pPr marL="2735871" indent="0">
              <a:buNone/>
              <a:defRPr sz="1400"/>
            </a:lvl7pPr>
            <a:lvl8pPr marL="3191854" indent="0">
              <a:buNone/>
              <a:defRPr sz="1400"/>
            </a:lvl8pPr>
            <a:lvl9pPr marL="36478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66EA15-7C8D-4511-8A41-1B947FE27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35635F4-E666-41DD-A795-1CF9828BA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476238-027E-493F-9EB9-F2BE634AC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008DC24-A037-456E-A895-DDD7C214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3B15B0-6B9D-47DE-940D-43DA92C03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30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1AA85B-EB5C-4451-AFB5-ABDB91811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B6FD72B-B916-4D7D-9A4C-2F239088E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7EE405E-1EF9-49B0-BC94-848E3289A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46913" y="6581775"/>
            <a:ext cx="2097087" cy="276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48C6C4E-FB15-4F28-9B15-D28E0C301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over-II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5291857" y="1539874"/>
            <a:ext cx="4041639" cy="351995"/>
            <a:chOff x="5291939" y="1539987"/>
            <a:chExt cx="4041496" cy="351414"/>
          </a:xfrm>
        </p:grpSpPr>
        <p:sp>
          <p:nvSpPr>
            <p:cNvPr id="4" name="Rectangle 3"/>
            <p:cNvSpPr/>
            <p:nvPr/>
          </p:nvSpPr>
          <p:spPr bwMode="auto">
            <a:xfrm>
              <a:off x="5306513" y="1543163"/>
              <a:ext cx="4026922" cy="3482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898484" fontAlgn="auto">
                <a:lnSpc>
                  <a:spcPts val="1965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99"/>
                </a:buClr>
                <a:buFont typeface="Wingdings" pitchFamily="2" charset="2"/>
                <a:buNone/>
                <a:defRPr/>
              </a:pPr>
              <a:r>
                <a:rPr lang="en-US" sz="1412" b="1" kern="0" dirty="0">
                  <a:ln w="10541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glow rad="63500">
                      <a:srgbClr val="2D2D8A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  <a:cs typeface="+mn-cs"/>
                </a:rPr>
                <a:t>Project Manager Soldier Sensors and Lasers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291939" y="1539987"/>
              <a:ext cx="4026922" cy="3482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898484" fontAlgn="auto">
                <a:lnSpc>
                  <a:spcPts val="1965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99"/>
                </a:buClr>
                <a:buFont typeface="Wingdings" pitchFamily="2" charset="2"/>
                <a:buNone/>
                <a:defRPr/>
              </a:pPr>
              <a:r>
                <a:rPr lang="en-US" sz="1412" b="1" kern="0" dirty="0">
                  <a:ln w="10541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rgbClr val="000000">
                        <a:lumMod val="95000"/>
                        <a:lumOff val="5000"/>
                        <a:alpha val="40000"/>
                      </a:srgbClr>
                    </a:glow>
                  </a:effectLst>
                  <a:latin typeface="Myriad Pro" pitchFamily="34" charset="0"/>
                  <a:cs typeface="+mn-cs"/>
                </a:rPr>
                <a:t>Project Manager Soldier Sensors and Lasers</a:t>
              </a:r>
            </a:p>
          </p:txBody>
        </p:sp>
      </p:grp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5677135" y="2371725"/>
            <a:ext cx="3161761" cy="757772"/>
            <a:chOff x="5459854" y="2376641"/>
            <a:chExt cx="3161386" cy="758849"/>
          </a:xfrm>
        </p:grpSpPr>
        <p:sp>
          <p:nvSpPr>
            <p:cNvPr id="7" name="Rectangle 6"/>
            <p:cNvSpPr/>
            <p:nvPr/>
          </p:nvSpPr>
          <p:spPr>
            <a:xfrm>
              <a:off x="6309664" y="2376641"/>
              <a:ext cx="2311576" cy="75884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defTabSz="898484">
                <a:spcBef>
                  <a:spcPct val="60000"/>
                </a:spcBef>
                <a:buClr>
                  <a:srgbClr val="333399"/>
                </a:buClr>
                <a:buFont typeface="Wingdings" pitchFamily="2" charset="2"/>
                <a:buNone/>
                <a:defRPr/>
              </a:pPr>
              <a:r>
                <a:rPr lang="en-US" sz="4324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Soldier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59854" y="2569029"/>
              <a:ext cx="915334" cy="51394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defTabSz="898484">
                <a:spcBef>
                  <a:spcPct val="60000"/>
                </a:spcBef>
                <a:buClr>
                  <a:srgbClr val="333399"/>
                </a:buClr>
                <a:buFont typeface="Wingdings" pitchFamily="2" charset="2"/>
                <a:buNone/>
                <a:defRPr/>
              </a:pPr>
              <a:r>
                <a:rPr lang="en-US" sz="2735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rPr>
                <a:t>The</a:t>
              </a:r>
              <a:endParaRPr lang="en-US" sz="4324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6257925" y="3170242"/>
            <a:ext cx="2743200" cy="308023"/>
          </a:xfrm>
          <a:prstGeom prst="rect">
            <a:avLst/>
          </a:prstGeom>
          <a:noFill/>
        </p:spPr>
        <p:txBody>
          <a:bodyPr lIns="89844" tIns="44921" rIns="89844" bIns="44921">
            <a:spAutoFit/>
          </a:bodyPr>
          <a:lstStyle/>
          <a:p>
            <a:pPr defTabSz="898484">
              <a:spcBef>
                <a:spcPct val="60000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en-US" sz="1412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 Black" pitchFamily="34" charset="0"/>
                <a:cs typeface="+mn-cs"/>
              </a:rPr>
              <a:t>Our Strength and Purpose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248400" y="3136905"/>
            <a:ext cx="2743200" cy="308023"/>
          </a:xfrm>
          <a:prstGeom prst="rect">
            <a:avLst/>
          </a:prstGeom>
          <a:noFill/>
        </p:spPr>
        <p:txBody>
          <a:bodyPr lIns="89844" tIns="44921" rIns="89844" bIns="44921">
            <a:spAutoFit/>
          </a:bodyPr>
          <a:lstStyle/>
          <a:p>
            <a:pPr defTabSz="898484">
              <a:spcBef>
                <a:spcPct val="60000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en-US" sz="1412" b="1" dirty="0">
                <a:solidFill>
                  <a:srgbClr val="EAB200"/>
                </a:solidFill>
                <a:latin typeface="Arial Black" pitchFamily="34" charset="0"/>
                <a:cs typeface="+mn-cs"/>
              </a:rPr>
              <a:t>Our Strength and Purpose</a:t>
            </a:r>
          </a:p>
        </p:txBody>
      </p:sp>
      <p:pic>
        <p:nvPicPr>
          <p:cNvPr id="11" name="Picture 2" descr="C:\Users\michael.j.clayton\Pictures\Logos\SSL Log Training logo .gif"/>
          <p:cNvPicPr>
            <a:picLocks noChangeAspect="1" noChangeArrowheads="1"/>
          </p:cNvPicPr>
          <p:nvPr userDrawn="1"/>
        </p:nvPicPr>
        <p:blipFill>
          <a:blip r:embed="rId4" cstate="print">
            <a:lum bright="12000" contrast="8000"/>
          </a:blip>
          <a:srcRect/>
          <a:stretch>
            <a:fillRect/>
          </a:stretch>
        </p:blipFill>
        <p:spPr bwMode="auto">
          <a:xfrm>
            <a:off x="6772275" y="139700"/>
            <a:ext cx="1436688" cy="1411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416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8F93DB-DD89-4260-A9BC-81234C242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1423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1941"/>
            </a:lvl1pPr>
            <a:lvl2pPr marL="448042" indent="0">
              <a:buNone/>
              <a:defRPr sz="1765"/>
            </a:lvl2pPr>
            <a:lvl3pPr marL="896085" indent="0">
              <a:buNone/>
              <a:defRPr sz="1588"/>
            </a:lvl3pPr>
            <a:lvl4pPr marL="1344123" indent="0">
              <a:buNone/>
              <a:defRPr sz="1412"/>
            </a:lvl4pPr>
            <a:lvl5pPr marL="1792173" indent="0">
              <a:buNone/>
              <a:defRPr sz="1412"/>
            </a:lvl5pPr>
            <a:lvl6pPr marL="2240217" indent="0">
              <a:buNone/>
              <a:defRPr sz="1412"/>
            </a:lvl6pPr>
            <a:lvl7pPr marL="2688254" indent="0">
              <a:buNone/>
              <a:defRPr sz="1412"/>
            </a:lvl7pPr>
            <a:lvl8pPr marL="3136302" indent="0">
              <a:buNone/>
              <a:defRPr sz="1412"/>
            </a:lvl8pPr>
            <a:lvl9pPr marL="3584347" indent="0">
              <a:buNone/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5F07A57-3DCE-4C8F-8358-374BB9FB9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1873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9" y="1395413"/>
            <a:ext cx="4037012" cy="5003800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395413"/>
            <a:ext cx="4037013" cy="5003800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2123B0-9CDA-47EA-84CB-EE9822B4EA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6027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8042" indent="0">
              <a:buNone/>
              <a:defRPr sz="1941" b="1"/>
            </a:lvl2pPr>
            <a:lvl3pPr marL="896085" indent="0">
              <a:buNone/>
              <a:defRPr sz="1765" b="1"/>
            </a:lvl3pPr>
            <a:lvl4pPr marL="1344123" indent="0">
              <a:buNone/>
              <a:defRPr sz="1588" b="1"/>
            </a:lvl4pPr>
            <a:lvl5pPr marL="1792173" indent="0">
              <a:buNone/>
              <a:defRPr sz="1588" b="1"/>
            </a:lvl5pPr>
            <a:lvl6pPr marL="2240217" indent="0">
              <a:buNone/>
              <a:defRPr sz="1588" b="1"/>
            </a:lvl6pPr>
            <a:lvl7pPr marL="2688254" indent="0">
              <a:buNone/>
              <a:defRPr sz="1588" b="1"/>
            </a:lvl7pPr>
            <a:lvl8pPr marL="3136302" indent="0">
              <a:buNone/>
              <a:defRPr sz="1588" b="1"/>
            </a:lvl8pPr>
            <a:lvl9pPr marL="3584347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7"/>
            <a:ext cx="4041775" cy="63976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8042" indent="0">
              <a:buNone/>
              <a:defRPr sz="1941" b="1"/>
            </a:lvl2pPr>
            <a:lvl3pPr marL="896085" indent="0">
              <a:buNone/>
              <a:defRPr sz="1765" b="1"/>
            </a:lvl3pPr>
            <a:lvl4pPr marL="1344123" indent="0">
              <a:buNone/>
              <a:defRPr sz="1588" b="1"/>
            </a:lvl4pPr>
            <a:lvl5pPr marL="1792173" indent="0">
              <a:buNone/>
              <a:defRPr sz="1588" b="1"/>
            </a:lvl5pPr>
            <a:lvl6pPr marL="2240217" indent="0">
              <a:buNone/>
              <a:defRPr sz="1588" b="1"/>
            </a:lvl6pPr>
            <a:lvl7pPr marL="2688254" indent="0">
              <a:buNone/>
              <a:defRPr sz="1588" b="1"/>
            </a:lvl7pPr>
            <a:lvl8pPr marL="3136302" indent="0">
              <a:buNone/>
              <a:defRPr sz="1588" b="1"/>
            </a:lvl8pPr>
            <a:lvl9pPr marL="3584347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9"/>
            <a:ext cx="4041775" cy="3951288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9A9E89-BF8B-4FCB-8114-79ADC5994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021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CAAB81-770F-4453-8186-F95A1606E5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5631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358829-9CE3-4B5E-9D1C-310702F436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7030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36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E000B69-15B0-4227-8A9B-608EB623E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6951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 lIns="101823" tIns="50911" rIns="101823" bIns="50911"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588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 defTabSz="898484">
              <a:defRPr/>
            </a:pPr>
            <a:endParaRPr lang="en-US" dirty="0"/>
          </a:p>
        </p:txBody>
      </p:sp>
      <p:sp>
        <p:nvSpPr>
          <p:cNvPr id="4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49FF79C7-210C-4641-85AD-E4E065771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0053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 lIns="101823" tIns="50911" rIns="101823" bIns="50911"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588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 defTabSz="898484">
              <a:defRPr/>
            </a:pPr>
            <a:endParaRPr lang="en-US" dirty="0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07409F91-3025-4E5D-A38A-685F51C03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7662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 lIns="101823" tIns="50911" rIns="101823" bIns="50911"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588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 defTabSz="898484">
              <a:defRPr/>
            </a:pPr>
            <a:endParaRPr lang="en-US" dirty="0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6B4B8200-E2CA-488B-B8DA-CFC5A539A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8502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09976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61225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101823" tIns="50911" rIns="101823" bIns="50911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defTabSz="898484"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sz="1588" dirty="0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A51667-BA16-4D62-BE18-61797BEA81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101823" tIns="50911" rIns="101823" bIns="50911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 defTabSz="898484"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sz="1588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585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027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30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O Briefing Cover FY12.jpg"/>
          <p:cNvPicPr>
            <a:picLocks noChangeAspect="1"/>
          </p:cNvPicPr>
          <p:nvPr userDrawn="1"/>
        </p:nvPicPr>
        <p:blipFill>
          <a:blip r:embed="rId3" cstate="print">
            <a:lum bright="2000"/>
          </a:blip>
          <a:srcRect l="500" t="153"/>
          <a:stretch>
            <a:fillRect/>
          </a:stretch>
        </p:blipFill>
        <p:spPr bwMode="auto">
          <a:xfrm>
            <a:off x="3175" y="-9525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30163" y="106363"/>
            <a:ext cx="3194050" cy="349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10541" cmpd="sng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Program Executive Office Soldier</a:t>
            </a:r>
          </a:p>
        </p:txBody>
      </p:sp>
      <p:pic>
        <p:nvPicPr>
          <p:cNvPr id="4" name="Picture 58" descr="http://peosoldier.armylive.dodlive.mil/files/2012/05/logo300x300-trans-bk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588" y="4587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235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521FF2-24F7-438B-BAAF-4B58E09415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7717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78" indent="0">
              <a:buNone/>
              <a:defRPr sz="1800"/>
            </a:lvl2pPr>
            <a:lvl3pPr marL="911957" indent="0">
              <a:buNone/>
              <a:defRPr sz="1600"/>
            </a:lvl3pPr>
            <a:lvl4pPr marL="1367932" indent="0">
              <a:buNone/>
              <a:defRPr sz="1400"/>
            </a:lvl4pPr>
            <a:lvl5pPr marL="1823916" indent="0">
              <a:buNone/>
              <a:defRPr sz="1400"/>
            </a:lvl5pPr>
            <a:lvl6pPr marL="2279897" indent="0">
              <a:buNone/>
              <a:defRPr sz="1400"/>
            </a:lvl6pPr>
            <a:lvl7pPr marL="2735871" indent="0">
              <a:buNone/>
              <a:defRPr sz="1400"/>
            </a:lvl7pPr>
            <a:lvl8pPr marL="3191854" indent="0">
              <a:buNone/>
              <a:defRPr sz="1400"/>
            </a:lvl8pPr>
            <a:lvl9pPr marL="36478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ECE600-1B25-479F-95A0-D5955AFA2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4091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95413"/>
            <a:ext cx="4037012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413"/>
            <a:ext cx="4037013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FB4F78-9741-4D02-808A-A02EB5F66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3485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255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78" indent="0">
              <a:buNone/>
              <a:defRPr sz="2000" b="1"/>
            </a:lvl2pPr>
            <a:lvl3pPr marL="911957" indent="0">
              <a:buNone/>
              <a:defRPr sz="1800" b="1"/>
            </a:lvl3pPr>
            <a:lvl4pPr marL="1367932" indent="0">
              <a:buNone/>
              <a:defRPr sz="1600" b="1"/>
            </a:lvl4pPr>
            <a:lvl5pPr marL="1823916" indent="0">
              <a:buNone/>
              <a:defRPr sz="1600" b="1"/>
            </a:lvl5pPr>
            <a:lvl6pPr marL="2279897" indent="0">
              <a:buNone/>
              <a:defRPr sz="1600" b="1"/>
            </a:lvl6pPr>
            <a:lvl7pPr marL="2735871" indent="0">
              <a:buNone/>
              <a:defRPr sz="1600" b="1"/>
            </a:lvl7pPr>
            <a:lvl8pPr marL="3191854" indent="0">
              <a:buNone/>
              <a:defRPr sz="1600" b="1"/>
            </a:lvl8pPr>
            <a:lvl9pPr marL="36478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65A87D-C3D8-4085-9B6E-45D3A8A03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6118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49B98D-D238-4CD0-9975-837E0038E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343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C48C586-47C1-4C60-A8A0-16D8C7FEE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8943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30"/>
            <a:ext cx="8226425" cy="639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B9920EB-F7E3-4EAE-BC88-BAB7D67E0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3658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C50E55A-FA07-4D82-B6CA-D3AF31751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06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88525A9-362E-40E2-9A59-22B9054A3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475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2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2025" y="6186488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7777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C2979A8-F424-4794-AE4A-FB2FCC58A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080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DC7A6B6-6931-46A6-822A-472666E0698A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UNCLASSIFIED//FOUO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227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B1B7-5141-4FB7-B720-0BA75AE529EE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615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BC74-001B-4064-B8C5-1DE9F5904BBA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324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DF28-3EDB-4093-96C5-BA9163923F17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070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C102-4CA1-4C42-AA6A-B7ECA1154E6C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79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372-47BA-4CF9-8B9E-94577A46B95D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739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880B-8395-4C9E-A7EC-1019D8660C09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114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4F44-1BF3-43CC-A3E1-BE6DC2F301F4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842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7E2C-6685-4E2F-8643-CBDF48E21347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UNCLASSIFIED//FOUO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2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48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6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7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0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58" descr="http://peosoldier.armylive.dodlive.mil/files/2012/05/logo300x300-trans-bk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28" y="188807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7448551" y="6576590"/>
            <a:ext cx="167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AB8FD5-31AB-4923-B3B8-CF35FC2EA20F}" type="slidenum">
              <a:rPr lang="en-US" altLang="en-US"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en-US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2063" r:id="rId1"/>
    <p:sldLayoutId id="2147512064" r:id="rId2"/>
    <p:sldLayoutId id="2147512065" r:id="rId3"/>
    <p:sldLayoutId id="2147512066" r:id="rId4"/>
    <p:sldLayoutId id="2147512067" r:id="rId5"/>
    <p:sldLayoutId id="2147512068" r:id="rId6"/>
    <p:sldLayoutId id="2147512069" r:id="rId7"/>
    <p:sldLayoutId id="2147512070" r:id="rId8"/>
    <p:sldLayoutId id="2147512071" r:id="rId9"/>
    <p:sldLayoutId id="2147512072" r:id="rId10"/>
    <p:sldLayoutId id="2147512073" r:id="rId11"/>
    <p:sldLayoutId id="2147512074" r:id="rId12"/>
    <p:sldLayoutId id="2147512060" r:id="rId13"/>
    <p:sldLayoutId id="2147512075" r:id="rId14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5978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0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58" descr="http://peosoldier.armylive.dodlive.mil/files/2012/05/logo300x300-trans-bk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28" y="188807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7448551" y="6576590"/>
            <a:ext cx="167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AB8FD5-31AB-4923-B3B8-CF35FC2EA20F}" type="slidenum">
              <a:rPr lang="en-US" altLang="en-US" sz="10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en-US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5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2412" r:id="rId1"/>
    <p:sldLayoutId id="2147512413" r:id="rId2"/>
    <p:sldLayoutId id="2147512414" r:id="rId3"/>
    <p:sldLayoutId id="2147512415" r:id="rId4"/>
    <p:sldLayoutId id="2147512416" r:id="rId5"/>
    <p:sldLayoutId id="2147512417" r:id="rId6"/>
    <p:sldLayoutId id="2147512418" r:id="rId7"/>
    <p:sldLayoutId id="2147512419" r:id="rId8"/>
    <p:sldLayoutId id="2147512420" r:id="rId9"/>
    <p:sldLayoutId id="2147512421" r:id="rId10"/>
    <p:sldLayoutId id="2147512422" r:id="rId11"/>
    <p:sldLayoutId id="2147512423" r:id="rId12"/>
    <p:sldLayoutId id="2147512424" r:id="rId13"/>
    <p:sldLayoutId id="2147512426" r:id="rId14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5978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E3D21C-EFF6-4886-8B12-7C6502D6F0DE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UNCLASSIFIED//FOUO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66800" y="609600"/>
            <a:ext cx="5181600" cy="0"/>
          </a:xfrm>
          <a:prstGeom prst="line">
            <a:avLst/>
          </a:prstGeom>
          <a:ln w="38100">
            <a:solidFill>
              <a:srgbClr val="0055A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5486400" y="4572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000000"/>
                </a:solidFill>
                <a:latin typeface="Calibri"/>
              </a:rPr>
              <a:t>Equip – Insert – Assess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7600" y="609600"/>
            <a:ext cx="838200" cy="0"/>
          </a:xfrm>
          <a:prstGeom prst="line">
            <a:avLst/>
          </a:prstGeom>
          <a:ln w="38100">
            <a:solidFill>
              <a:srgbClr val="0055A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Red Logo Badge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034" y="126492"/>
            <a:ext cx="1046966" cy="940308"/>
          </a:xfrm>
          <a:prstGeom prst="rect">
            <a:avLst/>
          </a:prstGeom>
        </p:spPr>
      </p:pic>
      <p:pic>
        <p:nvPicPr>
          <p:cNvPr id="1026" name="Picture 2" descr="C:\Users\raymond.j.fields\Desktop\Colpatch 2in clear bkgrnd smooth (2)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14400" cy="914400"/>
          </a:xfrm>
          <a:prstGeom prst="rect">
            <a:avLst/>
          </a:prstGeom>
          <a:noFill/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5662CB3-712C-478A-8849-5D71992D72A6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2430" r:id="rId1"/>
    <p:sldLayoutId id="2147512431" r:id="rId2"/>
    <p:sldLayoutId id="2147512432" r:id="rId3"/>
    <p:sldLayoutId id="2147512433" r:id="rId4"/>
    <p:sldLayoutId id="2147512434" r:id="rId5"/>
    <p:sldLayoutId id="2147512435" r:id="rId6"/>
    <p:sldLayoutId id="2147512436" r:id="rId7"/>
    <p:sldLayoutId id="2147512437" r:id="rId8"/>
    <p:sldLayoutId id="2147512438" r:id="rId9"/>
    <p:sldLayoutId id="2147512439" r:id="rId10"/>
    <p:sldLayoutId id="2147512440" r:id="rId11"/>
    <p:sldLayoutId id="2147512441" r:id="rId12"/>
    <p:sldLayoutId id="2147512444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0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7448551" y="6576590"/>
            <a:ext cx="167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AB8FD5-31AB-4923-B3B8-CF35FC2EA20F}" type="slidenum">
              <a:rPr lang="en-US" altLang="en-US" sz="10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en-US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8" y="38025"/>
            <a:ext cx="1097280" cy="109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9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2451" r:id="rId1"/>
    <p:sldLayoutId id="2147512452" r:id="rId2"/>
    <p:sldLayoutId id="2147512453" r:id="rId3"/>
    <p:sldLayoutId id="2147512454" r:id="rId4"/>
    <p:sldLayoutId id="2147512455" r:id="rId5"/>
    <p:sldLayoutId id="2147512456" r:id="rId6"/>
    <p:sldLayoutId id="2147512457" r:id="rId7"/>
    <p:sldLayoutId id="2147512458" r:id="rId8"/>
    <p:sldLayoutId id="2147512459" r:id="rId9"/>
    <p:sldLayoutId id="2147512460" r:id="rId10"/>
    <p:sldLayoutId id="2147512461" r:id="rId11"/>
    <p:sldLayoutId id="2147512462" r:id="rId12"/>
    <p:sldLayoutId id="2147512463" r:id="rId13"/>
    <p:sldLayoutId id="2147512465" r:id="rId14"/>
    <p:sldLayoutId id="2147512466" r:id="rId15"/>
    <p:sldLayoutId id="2147512467" r:id="rId16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5978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9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6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6" y="2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116397"/>
            <a:ext cx="100584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116397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4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2486" r:id="rId1"/>
    <p:sldLayoutId id="2147512487" r:id="rId2"/>
    <p:sldLayoutId id="2147512488" r:id="rId3"/>
    <p:sldLayoutId id="2147512489" r:id="rId4"/>
    <p:sldLayoutId id="2147512490" r:id="rId5"/>
    <p:sldLayoutId id="2147512491" r:id="rId6"/>
    <p:sldLayoutId id="2147512492" r:id="rId7"/>
    <p:sldLayoutId id="2147512493" r:id="rId8"/>
    <p:sldLayoutId id="2147512494" r:id="rId9"/>
    <p:sldLayoutId id="2147512495" r:id="rId10"/>
    <p:sldLayoutId id="2147512496" r:id="rId11"/>
    <p:sldLayoutId id="2147512497" r:id="rId12"/>
    <p:sldLayoutId id="2147512498" r:id="rId13"/>
    <p:sldLayoutId id="2147512500" r:id="rId14"/>
    <p:sldLayoutId id="2147512501" r:id="rId15"/>
  </p:sldLayoutIdLst>
  <p:transition/>
  <p:hf hdr="0" ftr="0" dt="0"/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5978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0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58" descr="http://peosoldier.armylive.dodlive.mil/files/2012/05/logo300x300-trans-bk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28" y="188807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7448551" y="6576590"/>
            <a:ext cx="167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AB8FD5-31AB-4923-B3B8-CF35FC2EA20F}" type="slidenum">
              <a:rPr lang="en-US" altLang="en-US" sz="10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en-US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18" y="270308"/>
            <a:ext cx="944298" cy="924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921529" y="6569075"/>
            <a:ext cx="1295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UNCLASSIFIED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5662CB3-712C-478A-8849-5D71992D72A6}" type="slidenum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066799" y="609600"/>
            <a:ext cx="4754880" cy="0"/>
          </a:xfrm>
          <a:prstGeom prst="line">
            <a:avLst/>
          </a:prstGeom>
          <a:noFill/>
          <a:ln w="38100" cap="flat" cmpd="sng" algn="ctr">
            <a:solidFill>
              <a:srgbClr val="0055A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5273965" y="4572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kern="0" dirty="0">
                <a:solidFill>
                  <a:srgbClr val="000000"/>
                </a:solidFill>
                <a:latin typeface="Calibri" panose="020F0502020204030204"/>
              </a:rPr>
              <a:t>Assess – Equip – Insert – Inform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94481" y="609600"/>
            <a:ext cx="914400" cy="0"/>
          </a:xfrm>
          <a:prstGeom prst="line">
            <a:avLst/>
          </a:prstGeom>
          <a:noFill/>
          <a:ln w="38100" cap="flat" cmpd="sng" algn="ctr">
            <a:solidFill>
              <a:srgbClr val="0055A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7" name="Picture 16" descr="Red Logo Badge.jp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34" y="126492"/>
            <a:ext cx="1046966" cy="940308"/>
          </a:xfrm>
          <a:prstGeom prst="rect">
            <a:avLst/>
          </a:prstGeom>
        </p:spPr>
      </p:pic>
      <p:pic>
        <p:nvPicPr>
          <p:cNvPr id="18" name="Picture 58" descr="http://peosoldier.armylive.dodlive.mil/files/2012/05/logo300x300-trans-bkg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28" y="85725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55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2534" r:id="rId1"/>
    <p:sldLayoutId id="2147512535" r:id="rId2"/>
    <p:sldLayoutId id="2147512536" r:id="rId3"/>
    <p:sldLayoutId id="2147512537" r:id="rId4"/>
    <p:sldLayoutId id="2147512538" r:id="rId5"/>
    <p:sldLayoutId id="2147512539" r:id="rId6"/>
    <p:sldLayoutId id="2147512540" r:id="rId7"/>
    <p:sldLayoutId id="2147512541" r:id="rId8"/>
    <p:sldLayoutId id="2147512542" r:id="rId9"/>
    <p:sldLayoutId id="2147512543" r:id="rId10"/>
    <p:sldLayoutId id="2147512544" r:id="rId11"/>
    <p:sldLayoutId id="2147512545" r:id="rId12"/>
    <p:sldLayoutId id="2147512546" r:id="rId13"/>
    <p:sldLayoutId id="2147512548" r:id="rId14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5978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0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58" descr="http://peosoldier.armylive.dodlive.mil/files/2012/05/logo300x300-trans-bk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28" y="188807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7448551" y="6576590"/>
            <a:ext cx="167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AB8FD5-31AB-4923-B3B8-CF35FC2EA20F}" type="slidenum">
              <a:rPr lang="en-US" altLang="en-US" sz="10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en-US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18" y="270308"/>
            <a:ext cx="944298" cy="924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68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2550" r:id="rId1"/>
    <p:sldLayoutId id="2147512551" r:id="rId2"/>
    <p:sldLayoutId id="2147512552" r:id="rId3"/>
    <p:sldLayoutId id="2147512553" r:id="rId4"/>
    <p:sldLayoutId id="2147512554" r:id="rId5"/>
    <p:sldLayoutId id="2147512555" r:id="rId6"/>
    <p:sldLayoutId id="2147512556" r:id="rId7"/>
    <p:sldLayoutId id="2147512557" r:id="rId8"/>
    <p:sldLayoutId id="2147512558" r:id="rId9"/>
    <p:sldLayoutId id="2147512559" r:id="rId10"/>
    <p:sldLayoutId id="2147512560" r:id="rId11"/>
    <p:sldLayoutId id="2147512561" r:id="rId12"/>
    <p:sldLayoutId id="2147512562" r:id="rId13"/>
    <p:sldLayoutId id="2147512564" r:id="rId14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5978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0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pic>
        <p:nvPicPr>
          <p:cNvPr id="9" name="Picture 58" descr="http://peosoldier.armylive.dodlive.mil/files/2012/05/logo300x300-trans-bk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28" y="188807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7448551" y="6576590"/>
            <a:ext cx="167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AB8FD5-31AB-4923-B3B8-CF35FC2EA20F}" type="slidenum">
              <a:rPr lang="en-US" altLang="en-US" sz="10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pPr algn="r" eaLnBrk="1" hangingPunct="1"/>
              <a:t>‹#›</a:t>
            </a:fld>
            <a:endParaRPr lang="en-US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3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2574" r:id="rId1"/>
    <p:sldLayoutId id="2147512575" r:id="rId2"/>
    <p:sldLayoutId id="2147512576" r:id="rId3"/>
    <p:sldLayoutId id="2147512577" r:id="rId4"/>
    <p:sldLayoutId id="2147512578" r:id="rId5"/>
    <p:sldLayoutId id="2147512579" r:id="rId6"/>
    <p:sldLayoutId id="2147512580" r:id="rId7"/>
    <p:sldLayoutId id="2147512581" r:id="rId8"/>
    <p:sldLayoutId id="2147512582" r:id="rId9"/>
    <p:sldLayoutId id="2147512583" r:id="rId10"/>
    <p:sldLayoutId id="2147512584" r:id="rId11"/>
    <p:sldLayoutId id="2147512585" r:id="rId12"/>
    <p:sldLayoutId id="2147512586" r:id="rId13"/>
    <p:sldLayoutId id="2147512588" r:id="rId14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5978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1775"/>
            <a:ext cx="209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7" tIns="45596" rIns="91187" bIns="455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900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fld id="{7FDC716F-11A3-4CAD-8EBE-CFA31A63D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0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buClr>
                <a:srgbClr val="003366"/>
              </a:buCl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103" name="Picture 7" descr="PEO Soldier Logo_FIN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40" t="27669" r="33969" b="24713"/>
          <a:stretch>
            <a:fillRect/>
          </a:stretch>
        </p:blipFill>
        <p:spPr bwMode="auto">
          <a:xfrm>
            <a:off x="161925" y="239713"/>
            <a:ext cx="9112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062" r:id="rId1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5978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1775"/>
            <a:ext cx="209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7" tIns="45596" rIns="91187" bIns="455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900">
                <a:solidFill>
                  <a:srgbClr val="4D4D4D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7741EA73-117E-4494-ABA9-2DEDD364B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0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58" descr="http://peosoldier.armylive.dodlive.mil/files/2012/05/logo300x300-trans-bk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125" y="188913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100" r:id="rId1"/>
    <p:sldLayoutId id="2147512101" r:id="rId2"/>
    <p:sldLayoutId id="2147512102" r:id="rId3"/>
    <p:sldLayoutId id="2147512103" r:id="rId4"/>
    <p:sldLayoutId id="2147512104" r:id="rId5"/>
    <p:sldLayoutId id="2147512105" r:id="rId6"/>
    <p:sldLayoutId id="2147512106" r:id="rId7"/>
    <p:sldLayoutId id="2147512107" r:id="rId8"/>
    <p:sldLayoutId id="2147512108" r:id="rId9"/>
    <p:sldLayoutId id="2147512109" r:id="rId10"/>
    <p:sldLayoutId id="2147512110" r:id="rId11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5978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1775"/>
            <a:ext cx="209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7" tIns="45596" rIns="91187" bIns="455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900">
                <a:solidFill>
                  <a:srgbClr val="4D4D4D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5D53A180-EAB0-4E19-A917-8B0D5CA684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0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pic>
        <p:nvPicPr>
          <p:cNvPr id="6151" name="Picture 8" descr="PEO Soldier Logo_FINAL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40" t="27669" r="33969" b="24713"/>
          <a:stretch>
            <a:fillRect/>
          </a:stretch>
        </p:blipFill>
        <p:spPr bwMode="auto">
          <a:xfrm>
            <a:off x="106363" y="182563"/>
            <a:ext cx="10064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112" r:id="rId1"/>
    <p:sldLayoutId id="2147512113" r:id="rId2"/>
    <p:sldLayoutId id="2147512114" r:id="rId3"/>
    <p:sldLayoutId id="2147512115" r:id="rId4"/>
    <p:sldLayoutId id="2147512116" r:id="rId5"/>
    <p:sldLayoutId id="2147512117" r:id="rId6"/>
    <p:sldLayoutId id="2147512118" r:id="rId7"/>
    <p:sldLayoutId id="2147512119" r:id="rId8"/>
    <p:sldLayoutId id="2147512120" r:id="rId9"/>
    <p:sldLayoutId id="2147512121" r:id="rId10"/>
    <p:sldLayoutId id="2147512122" r:id="rId11"/>
    <p:sldLayoutId id="2147512123" r:id="rId12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5978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947" tIns="45477" rIns="90947" bIns="4547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80" y="23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0942" rIns="0" bIns="90942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0947" tIns="45477" rIns="90947" bIns="4547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58" descr="http://peosoldier.armylive.dodlive.mil/files/2012/05/logo300x300-trans-bk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148" y="188915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448551" y="6576590"/>
            <a:ext cx="167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AB8FD5-31AB-4923-B3B8-CF35FC2EA20F}" type="slidenum">
              <a:rPr lang="en-US" altLang="en-US" sz="1100" b="0">
                <a:latin typeface="Arial" panose="020B0604020202020204" pitchFamily="34" charset="0"/>
              </a:rPr>
              <a:pPr algn="r" eaLnBrk="1" hangingPunct="1"/>
              <a:t>‹#›</a:t>
            </a:fld>
            <a:endParaRPr lang="en-US" altLang="en-US" sz="1100" b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2158" r:id="rId1"/>
    <p:sldLayoutId id="2147512159" r:id="rId2"/>
    <p:sldLayoutId id="2147512160" r:id="rId3"/>
    <p:sldLayoutId id="2147512161" r:id="rId4"/>
    <p:sldLayoutId id="2147512162" r:id="rId5"/>
    <p:sldLayoutId id="2147512163" r:id="rId6"/>
    <p:sldLayoutId id="2147512164" r:id="rId7"/>
    <p:sldLayoutId id="2147512165" r:id="rId8"/>
    <p:sldLayoutId id="2147512166" r:id="rId9"/>
    <p:sldLayoutId id="2147512167" r:id="rId10"/>
    <p:sldLayoutId id="2147512168" r:id="rId11"/>
    <p:sldLayoutId id="2147512169" r:id="rId12"/>
    <p:sldLayoutId id="2147512170" r:id="rId13"/>
    <p:sldLayoutId id="2147512171" r:id="rId14"/>
    <p:sldLayoutId id="2147512172" r:id="rId15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475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09510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4260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19019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0396" indent="-340396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7782" indent="-2834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6765" indent="-22641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1152" indent="-22641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45543" indent="-22641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1149" indent="-227389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55909" indent="-227389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0661" indent="-227389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65414" indent="-227389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56" algn="l" defTabSz="909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510" algn="l" defTabSz="909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260" algn="l" defTabSz="909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019" algn="l" defTabSz="909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774" algn="l" defTabSz="909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522" algn="l" defTabSz="909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285" algn="l" defTabSz="909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037" algn="l" defTabSz="909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0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58" descr="http://peosoldier.armylive.dodlive.mil/files/2012/05/logo300x300-trans-bk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628" y="188807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448551" y="6576590"/>
            <a:ext cx="1676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CAB8FD5-31AB-4923-B3B8-CF35FC2EA20F}" type="slidenum">
              <a:rPr lang="en-US" altLang="en-US" sz="1100" b="0">
                <a:latin typeface="Arial" panose="020B0604020202020204" pitchFamily="34" charset="0"/>
              </a:rPr>
              <a:pPr algn="r" eaLnBrk="1" hangingPunct="1"/>
              <a:t>‹#›</a:t>
            </a:fld>
            <a:endParaRPr lang="en-US" altLang="en-US" sz="1100" b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2174" r:id="rId1"/>
    <p:sldLayoutId id="2147512175" r:id="rId2"/>
    <p:sldLayoutId id="2147512176" r:id="rId3"/>
    <p:sldLayoutId id="2147512177" r:id="rId4"/>
    <p:sldLayoutId id="2147512178" r:id="rId5"/>
    <p:sldLayoutId id="2147512179" r:id="rId6"/>
    <p:sldLayoutId id="2147512180" r:id="rId7"/>
    <p:sldLayoutId id="2147512181" r:id="rId8"/>
    <p:sldLayoutId id="2147512182" r:id="rId9"/>
    <p:sldLayoutId id="2147512183" r:id="rId10"/>
    <p:sldLayoutId id="2147512184" r:id="rId11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5978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7" y="6581781"/>
            <a:ext cx="209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42" tIns="50773" rIns="101542" bIns="5077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82">
                <a:solidFill>
                  <a:srgbClr val="4D4D4D"/>
                </a:solidFill>
                <a:latin typeface="Verdana" pitchFamily="34" charset="0"/>
                <a:cs typeface="+mn-cs"/>
              </a:defRPr>
            </a:lvl1pPr>
          </a:lstStyle>
          <a:p>
            <a:pPr defTabSz="898484">
              <a:defRPr/>
            </a:pPr>
            <a:fld id="{A303B21A-A332-4796-A49B-44AEFD7E5E7F}" type="slidenum">
              <a:rPr lang="en-US" smtClean="0"/>
              <a:pPr defTabSz="898484">
                <a:defRPr/>
              </a:pPr>
              <a:t>‹#›</a:t>
            </a:fld>
            <a:endParaRPr lang="en-US" dirty="0"/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99" tIns="44801" rIns="89599" bIns="44801" anchor="ctr"/>
          <a:lstStyle/>
          <a:p>
            <a:pPr defTabSz="898484"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sz="1588" dirty="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80" y="6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1542" rIns="0" bIns="101542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003366"/>
            </a:solidFill>
            <a:round/>
            <a:headEnd/>
            <a:tailEnd/>
          </a:ln>
          <a:effectLst/>
        </p:spPr>
        <p:txBody>
          <a:bodyPr lIns="89844" tIns="44921" rIns="89844" bIns="44921"/>
          <a:lstStyle/>
          <a:p>
            <a:pPr defTabSz="898484"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sz="1588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pic>
        <p:nvPicPr>
          <p:cNvPr id="9" name="Picture 58" descr="http://peosoldier.armylive.dodlive.mil/files/2012/05/logo300x300-trans-bkg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6050" y="3667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Users\michael.j.clayton\Pictures\Logos\SSL Log Training logo .gif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40688" y="355600"/>
            <a:ext cx="954087" cy="936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24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2330" r:id="rId1"/>
    <p:sldLayoutId id="2147512331" r:id="rId2"/>
    <p:sldLayoutId id="2147512332" r:id="rId3"/>
    <p:sldLayoutId id="2147512333" r:id="rId4"/>
    <p:sldLayoutId id="2147512334" r:id="rId5"/>
    <p:sldLayoutId id="2147512335" r:id="rId6"/>
    <p:sldLayoutId id="2147512336" r:id="rId7"/>
    <p:sldLayoutId id="2147512337" r:id="rId8"/>
    <p:sldLayoutId id="2147512338" r:id="rId9"/>
    <p:sldLayoutId id="2147512339" r:id="rId10"/>
    <p:sldLayoutId id="2147512340" r:id="rId11"/>
    <p:sldLayoutId id="2147512341" r:id="rId12"/>
    <p:sldLayoutId id="2147512342" r:id="rId13"/>
    <p:sldLayoutId id="2147512343" r:id="rId14"/>
    <p:sldLayoutId id="2147512345" r:id="rId15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735" b="1">
          <a:solidFill>
            <a:schemeClr val="tx1"/>
          </a:solidFill>
          <a:latin typeface="Verdana" pitchFamily="34" charset="0"/>
        </a:defRPr>
      </a:lvl5pPr>
      <a:lvl6pPr marL="448042" algn="ctr" rtl="0" fontAlgn="base">
        <a:lnSpc>
          <a:spcPct val="80000"/>
        </a:lnSpc>
        <a:spcBef>
          <a:spcPct val="0"/>
        </a:spcBef>
        <a:spcAft>
          <a:spcPct val="0"/>
        </a:spcAft>
        <a:defRPr sz="3177" b="1">
          <a:solidFill>
            <a:schemeClr val="tx1"/>
          </a:solidFill>
          <a:latin typeface="Verdana" pitchFamily="34" charset="0"/>
        </a:defRPr>
      </a:lvl6pPr>
      <a:lvl7pPr marL="896085" algn="ctr" rtl="0" fontAlgn="base">
        <a:lnSpc>
          <a:spcPct val="80000"/>
        </a:lnSpc>
        <a:spcBef>
          <a:spcPct val="0"/>
        </a:spcBef>
        <a:spcAft>
          <a:spcPct val="0"/>
        </a:spcAft>
        <a:defRPr sz="3177" b="1">
          <a:solidFill>
            <a:schemeClr val="tx1"/>
          </a:solidFill>
          <a:latin typeface="Verdana" pitchFamily="34" charset="0"/>
        </a:defRPr>
      </a:lvl7pPr>
      <a:lvl8pPr marL="1344123" algn="ctr" rtl="0" fontAlgn="base">
        <a:lnSpc>
          <a:spcPct val="80000"/>
        </a:lnSpc>
        <a:spcBef>
          <a:spcPct val="0"/>
        </a:spcBef>
        <a:spcAft>
          <a:spcPct val="0"/>
        </a:spcAft>
        <a:defRPr sz="3177" b="1">
          <a:solidFill>
            <a:schemeClr val="tx1"/>
          </a:solidFill>
          <a:latin typeface="Verdana" pitchFamily="34" charset="0"/>
        </a:defRPr>
      </a:lvl8pPr>
      <a:lvl9pPr marL="1792173" algn="ctr" rtl="0" fontAlgn="base">
        <a:lnSpc>
          <a:spcPct val="80000"/>
        </a:lnSpc>
        <a:spcBef>
          <a:spcPct val="0"/>
        </a:spcBef>
        <a:spcAft>
          <a:spcPct val="0"/>
        </a:spcAft>
        <a:defRPr sz="3177" b="1">
          <a:solidFill>
            <a:schemeClr val="tx1"/>
          </a:solidFill>
          <a:latin typeface="Verdana" pitchFamily="34" charset="0"/>
        </a:defRPr>
      </a:lvl9pPr>
    </p:titleStyle>
    <p:bodyStyle>
      <a:lvl1pPr marL="335372" indent="-335372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735">
          <a:solidFill>
            <a:schemeClr val="tx1"/>
          </a:solidFill>
          <a:latin typeface="+mn-lt"/>
          <a:ea typeface="+mn-ea"/>
          <a:cs typeface="+mn-cs"/>
        </a:defRPr>
      </a:lvl1pPr>
      <a:lvl2pPr marL="726898" indent="-279217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Verdana" pitchFamily="34" charset="0"/>
        <a:buChar char="-"/>
        <a:defRPr sz="2382">
          <a:solidFill>
            <a:schemeClr val="tx1"/>
          </a:solidFill>
          <a:latin typeface="+mn-lt"/>
        </a:defRPr>
      </a:lvl2pPr>
      <a:lvl3pPr marL="1119987" indent="-223064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1941">
          <a:solidFill>
            <a:schemeClr val="tx1"/>
          </a:solidFill>
          <a:latin typeface="+mn-lt"/>
        </a:defRPr>
      </a:lvl3pPr>
      <a:lvl4pPr marL="1567669" indent="-223064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15352" indent="-223064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464238" indent="-224026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12284" indent="-224026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360325" indent="-224026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08367" indent="-224026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60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042" algn="l" defTabSz="8960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085" algn="l" defTabSz="8960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4123" algn="l" defTabSz="8960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2173" algn="l" defTabSz="8960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0217" algn="l" defTabSz="8960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88254" algn="l" defTabSz="8960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6302" algn="l" defTabSz="8960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4347" algn="l" defTabSz="89608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95413"/>
            <a:ext cx="82264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1775"/>
            <a:ext cx="209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7" tIns="45596" rIns="91187" bIns="455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900">
                <a:solidFill>
                  <a:srgbClr val="4D4D4D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581C6E5-220D-4FB4-AE84-50534C759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25425" y="879475"/>
            <a:ext cx="839788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192" tIns="45597" rIns="91192" bIns="45597" anchor="ctr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0"/>
            <a:ext cx="69024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187" rIns="0" bIns="9118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666633"/>
            </a:solidFill>
            <a:round/>
            <a:headEnd/>
            <a:tailEnd/>
          </a:ln>
          <a:effectLst/>
        </p:spPr>
        <p:txBody>
          <a:bodyPr lIns="91192" tIns="45597" rIns="91192" bIns="45597"/>
          <a:lstStyle/>
          <a:p>
            <a:pPr>
              <a:spcBef>
                <a:spcPct val="60000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58" descr="http://peosoldier.armylive.dodlive.mil/files/2012/05/logo300x300-trans-bkg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125" y="188913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14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2382" r:id="rId1"/>
    <p:sldLayoutId id="2147512383" r:id="rId2"/>
    <p:sldLayoutId id="2147512384" r:id="rId3"/>
    <p:sldLayoutId id="2147512385" r:id="rId4"/>
    <p:sldLayoutId id="2147512386" r:id="rId5"/>
    <p:sldLayoutId id="2147512387" r:id="rId6"/>
    <p:sldLayoutId id="2147512388" r:id="rId7"/>
    <p:sldLayoutId id="2147512389" r:id="rId8"/>
    <p:sldLayoutId id="2147512390" r:id="rId9"/>
    <p:sldLayoutId id="2147512391" r:id="rId10"/>
    <p:sldLayoutId id="2147512392" r:id="rId11"/>
  </p:sldLayoutIdLst>
  <p:transition/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5978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1957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67932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3916" algn="ctr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Verdana" pitchFamily="34" charset="0"/>
        <a:buChar char="-"/>
        <a:defRPr sz="24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07886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3868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19845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75824" indent="-227991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78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32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1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97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71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54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36" algn="l" defTabSz="9119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E3D21C-EFF6-4886-8B12-7C6502D6F0DE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11/19/2020 12:51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UNCLASSIFIED//FOUO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662CB3-712C-478A-8849-5D71992D72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66800" y="609600"/>
            <a:ext cx="5181600" cy="0"/>
          </a:xfrm>
          <a:prstGeom prst="line">
            <a:avLst/>
          </a:prstGeom>
          <a:ln w="38100">
            <a:solidFill>
              <a:srgbClr val="0055A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5486400" y="4572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000000"/>
                </a:solidFill>
                <a:latin typeface="Calibri"/>
              </a:rPr>
              <a:t>Equip – Insert – Assess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7600" y="609600"/>
            <a:ext cx="838200" cy="0"/>
          </a:xfrm>
          <a:prstGeom prst="line">
            <a:avLst/>
          </a:prstGeom>
          <a:ln w="38100">
            <a:solidFill>
              <a:srgbClr val="0055A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Red Logo Badge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034" y="126492"/>
            <a:ext cx="1046966" cy="940308"/>
          </a:xfrm>
          <a:prstGeom prst="rect">
            <a:avLst/>
          </a:prstGeom>
        </p:spPr>
      </p:pic>
      <p:pic>
        <p:nvPicPr>
          <p:cNvPr id="1026" name="Picture 2" descr="C:\Users\raymond.j.fields\Desktop\Colpatch 2in clear bkgrnd smooth (2)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30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2396" r:id="rId1"/>
    <p:sldLayoutId id="2147512397" r:id="rId2"/>
    <p:sldLayoutId id="2147512398" r:id="rId3"/>
    <p:sldLayoutId id="2147512399" r:id="rId4"/>
    <p:sldLayoutId id="2147512400" r:id="rId5"/>
    <p:sldLayoutId id="2147512401" r:id="rId6"/>
    <p:sldLayoutId id="2147512402" r:id="rId7"/>
    <p:sldLayoutId id="2147512403" r:id="rId8"/>
    <p:sldLayoutId id="2147512404" r:id="rId9"/>
    <p:sldLayoutId id="2147512405" r:id="rId10"/>
    <p:sldLayoutId id="2147512406" r:id="rId11"/>
    <p:sldLayoutId id="2147512407" r:id="rId12"/>
    <p:sldLayoutId id="2147512410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AGSU Expectation 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886328"/>
            <a:ext cx="9144000" cy="4124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500" dirty="0"/>
          </a:p>
          <a:p>
            <a:pPr algn="ctr"/>
            <a:r>
              <a:rPr lang="en-US" sz="1300" b="1" dirty="0"/>
              <a:t>PEO Soldier contracts are only for Recruiters, Drill Sergeants and Initial Entry Trainees.</a:t>
            </a:r>
          </a:p>
          <a:p>
            <a:r>
              <a:rPr lang="en-US" sz="1300" b="1" dirty="0"/>
              <a:t> </a:t>
            </a: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Limited User Evaluation (LUE) and Limited User Test (LUT) uniforms have been completely distributed IAW ASL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AAFES Wave 1: Fort Knox store is fully stocked and began general sales on 10 July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AAFES Wave 2: stores (Fort Jackson, Benning, Leonard Wood and Sill) will open throughout Aug and Sept when sufficient inventory is available in each store, as determined by AAFES.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Subsequent AAFES waves are outlined in the TACOM and HQDA G-4 approved Wave plan. Dates for subsequent Wave openings are not yet established. When sufficient inventory to meet demand is available, AAFES will open each Wave.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All AAFES stores are projected to be open for AGSU general sales by Feb 2021. At that time, AAFES will offer online sales.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Marlow White began fitting for the AGSU at both their Leavenworth and Woodbridge locations on 24 June 2020. Marlow White expects to begin online AGSU sales in Sept 2020.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8079"/>
            <a:ext cx="9144000" cy="19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314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8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0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1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2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3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4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5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3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6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9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5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0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4_PEO Soldier Flag Template">
  <a:themeElements>
    <a:clrScheme name="1_PEO Soldier Flag Templat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8F8F8"/>
      </a:accent1>
      <a:accent2>
        <a:srgbClr val="003366"/>
      </a:accent2>
      <a:accent3>
        <a:srgbClr val="FFFFFF"/>
      </a:accent3>
      <a:accent4>
        <a:srgbClr val="000000"/>
      </a:accent4>
      <a:accent5>
        <a:srgbClr val="FBFBFB"/>
      </a:accent5>
      <a:accent6>
        <a:srgbClr val="002D5C"/>
      </a:accent6>
      <a:hlink>
        <a:srgbClr val="006699"/>
      </a:hlink>
      <a:folHlink>
        <a:srgbClr val="777777"/>
      </a:folHlink>
    </a:clrScheme>
    <a:fontScheme name="1_PEO Soldier Flag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dirty="0"/>
        </a:defPPr>
      </a:lstStyle>
    </a:txDef>
  </a:objectDefaults>
  <a:extraClrSchemeLst>
    <a:extraClrScheme>
      <a:clrScheme name="1_PEO Soldier Fla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O Soldier Fla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O Soldier Flag 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8F8F8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2D5C"/>
        </a:accent6>
        <a:hlink>
          <a:srgbClr val="0066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CC00"/>
    </a:lt2>
    <a:accent1>
      <a:srgbClr val="F8F8F8"/>
    </a:accent1>
    <a:accent2>
      <a:srgbClr val="333399"/>
    </a:accent2>
    <a:accent3>
      <a:srgbClr val="FFFFFF"/>
    </a:accent3>
    <a:accent4>
      <a:srgbClr val="000000"/>
    </a:accent4>
    <a:accent5>
      <a:srgbClr val="FBFBFB"/>
    </a:accent5>
    <a:accent6>
      <a:srgbClr val="2D2D8A"/>
    </a:accent6>
    <a:hlink>
      <a:srgbClr val="6A9CD2"/>
    </a:hlink>
    <a:folHlink>
      <a:srgbClr val="77777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232ECC8F8C64AB75F0817585C2932" ma:contentTypeVersion="16" ma:contentTypeDescription="Create a new document." ma:contentTypeScope="" ma:versionID="dde111ad24ec7b419f53f780ea31c9e9">
  <xsd:schema xmlns:xsd="http://www.w3.org/2001/XMLSchema" xmlns:xs="http://www.w3.org/2001/XMLSchema" xmlns:p="http://schemas.microsoft.com/office/2006/metadata/properties" xmlns:ns2="1add0b0f-6762-4a02-84f8-8b9d9402e773" xmlns:ns3="221251fa-621a-4971-965d-23fce0954065" targetNamespace="http://schemas.microsoft.com/office/2006/metadata/properties" ma:root="true" ma:fieldsID="5af0eb95dbdec78b86c5447ff3b89aef" ns2:_="" ns3:_="">
    <xsd:import namespace="1add0b0f-6762-4a02-84f8-8b9d9402e773"/>
    <xsd:import namespace="221251fa-621a-4971-965d-23fce0954065"/>
    <xsd:element name="properties">
      <xsd:complexType>
        <xsd:sequence>
          <xsd:element name="documentManagement">
            <xsd:complexType>
              <xsd:all>
                <xsd:element ref="ns2:Project_x0020_Manager" minOccurs="0"/>
                <xsd:element ref="ns2:Function" minOccurs="0"/>
                <xsd:element ref="ns2:Org" minOccurs="0"/>
                <xsd:element ref="ns2:Taxonomy_x0020_Organization" minOccurs="0"/>
                <xsd:element ref="ns2:Sensitivity" minOccurs="0"/>
                <xsd:element ref="ns3:Topic" minOccurs="0"/>
                <xsd:element ref="ns3:Duration" minOccurs="0"/>
                <xsd:element ref="ns3:Audience" minOccurs="0"/>
                <xsd:element ref="ns3:Briefer" minOccurs="0"/>
                <xsd:element ref="ns3:Action_x0020_Officer" minOccurs="0"/>
                <xsd:element ref="ns3:Briefing_x0020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d0b0f-6762-4a02-84f8-8b9d9402e773" elementFormDefault="qualified">
    <xsd:import namespace="http://schemas.microsoft.com/office/2006/documentManagement/types"/>
    <xsd:import namespace="http://schemas.microsoft.com/office/infopath/2007/PartnerControls"/>
    <xsd:element name="Project_x0020_Manager" ma:index="2" nillable="true" ma:displayName="Project Manager" ma:list="{4b8c1508-7024-48b8-9799-19e622965609}" ma:internalName="Project_x0020_Manager" ma:showField="Title" ma:web="1add0b0f-6762-4a02-84f8-8b9d9402e773">
      <xsd:simpleType>
        <xsd:restriction base="dms:Lookup"/>
      </xsd:simpleType>
    </xsd:element>
    <xsd:element name="Function" ma:index="3" nillable="true" ma:displayName="Function" ma:description="Select the function or task title this information relates to or with (RE 10-1)" ma:list="{c378f647-d525-4de7-a9f6-d986ce83811b}" ma:internalName="Function" ma:showField="Title" ma:web="1add0b0f-6762-4a02-84f8-8b9d9402e773">
      <xsd:simpleType>
        <xsd:restriction base="dms:Lookup"/>
      </xsd:simpleType>
    </xsd:element>
    <xsd:element name="Org" ma:index="4" nillable="true" ma:displayName="Product" ma:description="Select the product or product family this information is related to." ma:list="{41fbe6b0-4d2a-4015-b01a-2fe167039c03}" ma:internalName="Org" ma:readOnly="false" ma:showField="Title" ma:web="{1add0b0f-6762-4a02-84f8-8b9d9402e773}">
      <xsd:simpleType>
        <xsd:restriction base="dms:Lookup"/>
      </xsd:simpleType>
    </xsd:element>
    <xsd:element name="Taxonomy_x0020_Organization" ma:index="5" nillable="true" ma:displayName="Organization" ma:list="{99b856a5-f16e-41e1-9af5-750b08425f12}" ma:internalName="Taxonomy_x0020_Organization" ma:readOnly="false" ma:showField="Title" ma:web="1add0b0f-6762-4a02-84f8-8b9d9402e773">
      <xsd:simpleType>
        <xsd:restriction base="dms:Lookup"/>
      </xsd:simpleType>
    </xsd:element>
    <xsd:element name="Sensitivity" ma:index="6" nillable="true" ma:displayName="Sensitivity" ma:list="{ae864b8a-50da-464a-a6a7-8f8583a52bbf}" ma:internalName="Sensitivity" ma:showField="Title" ma:web="1add0b0f-6762-4a02-84f8-8b9d9402e7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251fa-621a-4971-965d-23fce0954065" elementFormDefault="qualified">
    <xsd:import namespace="http://schemas.microsoft.com/office/2006/documentManagement/types"/>
    <xsd:import namespace="http://schemas.microsoft.com/office/infopath/2007/PartnerControls"/>
    <xsd:element name="Topic" ma:index="7" nillable="true" ma:displayName="Topic" ma:internalName="Topic">
      <xsd:simpleType>
        <xsd:restriction base="dms:Text">
          <xsd:maxLength value="255"/>
        </xsd:restriction>
      </xsd:simpleType>
    </xsd:element>
    <xsd:element name="Duration" ma:index="8" nillable="true" ma:displayName="Duration" ma:internalName="Duration">
      <xsd:simpleType>
        <xsd:restriction base="dms:Text"/>
      </xsd:simpleType>
    </xsd:element>
    <xsd:element name="Audience" ma:index="9" nillable="true" ma:displayName="Audience" ma:internalName="Audience">
      <xsd:simpleType>
        <xsd:restriction base="dms:Note">
          <xsd:maxLength value="255"/>
        </xsd:restriction>
      </xsd:simpleType>
    </xsd:element>
    <xsd:element name="Briefer" ma:index="10" nillable="true" ma:displayName="Briefer" ma:description="Briefer" ma:format="Dropdown" ma:internalName="Briefer">
      <xsd:simpleType>
        <xsd:union memberTypes="dms:Text">
          <xsd:simpleType>
            <xsd:restriction base="dms:Choice">
              <xsd:enumeration value="BG Ostrowski"/>
              <xsd:enumeration value="BG Fuller"/>
              <xsd:enumeration value="BG Fuller/COL Timalilo"/>
              <xsd:enumeration value="COL Riggins"/>
              <xsd:enumeration value="COL Tamilio"/>
              <xsd:enumeration value="CSM McPhearson"/>
              <xsd:enumeration value="Laura Battista"/>
              <xsd:enumeration value="LTC Capobianco"/>
              <xsd:enumeration value="LTC Gaddy"/>
              <xsd:enumeration value="LTC Klinkhammer"/>
              <xsd:enumeration value="LTC Lehner &amp; LTC Ascura"/>
              <xsd:enumeration value="LTC Rogers"/>
              <xsd:enumeration value="LTC Roland Gaddy"/>
              <xsd:enumeration value="LTC Sloane"/>
              <xsd:enumeration value="Mr Tamez"/>
              <xsd:enumeration value="Mr. Coleman"/>
              <xsd:enumeration value="Mr. Frulla"/>
              <xsd:enumeration value="Mr. Hames"/>
              <xsd:enumeration value="Mr. Hansen, PEO I"/>
              <xsd:enumeration value="Mr. Smith"/>
              <xsd:enumeration value="MSG Harris"/>
              <xsd:enumeration value="PEO &amp; PEO Staff"/>
              <xsd:enumeration value="PEO Staff"/>
            </xsd:restriction>
          </xsd:simpleType>
        </xsd:union>
      </xsd:simpleType>
    </xsd:element>
    <xsd:element name="Action_x0020_Officer" ma:index="11" nillable="true" ma:displayName="Action Officer" ma:description="" ma:format="Dropdown" ma:internalName="Action_x0020_Officer">
      <xsd:simpleType>
        <xsd:union memberTypes="dms:Text">
          <xsd:simpleType>
            <xsd:restriction base="dms:Choice">
              <xsd:enumeration value="Mr. Coleman"/>
              <xsd:enumeration value="Mr. Frulla"/>
              <xsd:enumeration value="Mr. Uribe"/>
              <xsd:enumeration value="Mr. Varela"/>
              <xsd:enumeration value="Mr. Coleman"/>
              <xsd:enumeration value="Mr. Dixon"/>
              <xsd:enumeration value="Mr. Colman"/>
              <xsd:enumeration value="CSM McPherson"/>
            </xsd:restriction>
          </xsd:simpleType>
        </xsd:union>
      </xsd:simpleType>
    </xsd:element>
    <xsd:element name="Briefing_x0020_Description" ma:index="12" nillable="true" ma:displayName="Briefing Description" ma:internalName="Briefing_x0020_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axonomy_x0020_Organization xmlns="1add0b0f-6762-4a02-84f8-8b9d9402e773">2</Taxonomy_x0020_Organization>
    <Briefer xmlns="221251fa-621a-4971-965d-23fce0954065">PEO &amp; PEO Staff</Briefer>
    <Duration xmlns="221251fa-621a-4971-965d-23fce0954065">1 Hr</Duration>
    <Action_x0020_Officer xmlns="221251fa-621a-4971-965d-23fce0954065">Mr. Coleman</Action_x0020_Officer>
    <Topic xmlns="221251fa-621a-4971-965d-23fce0954065">PEO Overview</Topic>
    <Briefing_x0020_Description xmlns="221251fa-621a-4971-965d-23fce0954065">The Standard PEO Soldier Overview Brief</Briefing_x0020_Description>
    <Project_x0020_Manager xmlns="1add0b0f-6762-4a02-84f8-8b9d9402e773" xsi:nil="true"/>
    <Audience xmlns="221251fa-621a-4971-965d-23fce0954065" xsi:nil="true"/>
    <Sensitivity xmlns="1add0b0f-6762-4a02-84f8-8b9d9402e773"/>
    <Function xmlns="1add0b0f-6762-4a02-84f8-8b9d9402e773">7</Function>
    <Org xmlns="1add0b0f-6762-4a02-84f8-8b9d9402e77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F6865-CC5B-4D2D-A2E3-DCD583F81C3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3B383F5-51CD-4CDF-8721-0CEC6598E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d0b0f-6762-4a02-84f8-8b9d9402e773"/>
    <ds:schemaRef ds:uri="221251fa-621a-4971-965d-23fce0954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00C955-2738-4F70-8741-834795783A5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add0b0f-6762-4a02-84f8-8b9d9402e77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221251fa-621a-4971-965d-23fce0954065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FC0B277-8C7D-4562-8C4B-5872FDE070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22070</TotalTime>
  <Words>194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</vt:i4>
      </vt:variant>
    </vt:vector>
  </HeadingPairs>
  <TitlesOfParts>
    <vt:vector size="23" baseType="lpstr">
      <vt:lpstr>Arial</vt:lpstr>
      <vt:lpstr>Arial Black</vt:lpstr>
      <vt:lpstr>Calibri</vt:lpstr>
      <vt:lpstr>Myriad Pro</vt:lpstr>
      <vt:lpstr>Verdana</vt:lpstr>
      <vt:lpstr>Wingdings</vt:lpstr>
      <vt:lpstr>38_PEO Soldier Flag Template</vt:lpstr>
      <vt:lpstr>18_PEO Soldier Flag Template</vt:lpstr>
      <vt:lpstr>23_PEO Soldier Flag Template</vt:lpstr>
      <vt:lpstr>26_PEO Soldier Flag Template</vt:lpstr>
      <vt:lpstr>39_PEO Soldier Flag Template</vt:lpstr>
      <vt:lpstr>25_PEO Soldier Flag Template</vt:lpstr>
      <vt:lpstr>20_PEO Soldier Flag Template</vt:lpstr>
      <vt:lpstr>24_PEO Soldier Flag Template</vt:lpstr>
      <vt:lpstr>3_Office Theme</vt:lpstr>
      <vt:lpstr>40_PEO Soldier Flag Template</vt:lpstr>
      <vt:lpstr>4_Office Theme</vt:lpstr>
      <vt:lpstr>41_PEO Soldier Flag Template</vt:lpstr>
      <vt:lpstr>42_PEO Soldier Flag Template</vt:lpstr>
      <vt:lpstr>43_PEO Soldier Flag Template</vt:lpstr>
      <vt:lpstr>44_PEO Soldier Flag Template</vt:lpstr>
      <vt:lpstr>45_PEO Soldier Flag Template</vt:lpstr>
      <vt:lpstr>AGSU Expectation Management</vt:lpstr>
    </vt:vector>
  </TitlesOfParts>
  <Company>PEO Soldier, Ft Belvoir, 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 Soldier Overview</dc:title>
  <dc:subject/>
  <dc:creator>donna.lafontain</dc:creator>
  <cp:keywords/>
  <dc:description/>
  <cp:lastModifiedBy>Andrew J. Coyne</cp:lastModifiedBy>
  <cp:revision>1593</cp:revision>
  <cp:lastPrinted>2019-07-02T17:47:59Z</cp:lastPrinted>
  <dcterms:created xsi:type="dcterms:W3CDTF">2006-08-21T13:24:40Z</dcterms:created>
  <dcterms:modified xsi:type="dcterms:W3CDTF">2020-11-19T17:52:14Z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Subject">
    <vt:lpwstr/>
  </property>
  <property fmtid="{D5CDD505-2E9C-101B-9397-08002B2CF9AE}" pid="4" name="Keywords">
    <vt:lpwstr/>
  </property>
  <property fmtid="{D5CDD505-2E9C-101B-9397-08002B2CF9AE}" pid="5" name="_Author">
    <vt:lpwstr>donna.lafontain</vt:lpwstr>
  </property>
  <property fmtid="{D5CDD505-2E9C-101B-9397-08002B2CF9AE}" pid="6" name="_Category">
    <vt:lpwstr/>
  </property>
  <property fmtid="{D5CDD505-2E9C-101B-9397-08002B2CF9AE}" pid="7" name="Slides">
    <vt:lpwstr>22</vt:lpwstr>
  </property>
  <property fmtid="{D5CDD505-2E9C-101B-9397-08002B2CF9AE}" pid="8" name="Categories">
    <vt:lpwstr/>
  </property>
  <property fmtid="{D5CDD505-2E9C-101B-9397-08002B2CF9AE}" pid="9" name="Approval Level">
    <vt:lpwstr/>
  </property>
  <property fmtid="{D5CDD505-2E9C-101B-9397-08002B2CF9AE}" pid="10" name="_Comments">
    <vt:lpwstr/>
  </property>
  <property fmtid="{D5CDD505-2E9C-101B-9397-08002B2CF9AE}" pid="11" name="Assigned To">
    <vt:lpwstr/>
  </property>
  <property fmtid="{D5CDD505-2E9C-101B-9397-08002B2CF9AE}" pid="12" name="ContentTypeId">
    <vt:lpwstr>0x0101005CD232ECC8F8C64AB75F0817585C2932</vt:lpwstr>
  </property>
  <property fmtid="{D5CDD505-2E9C-101B-9397-08002B2CF9AE}" pid="13" name="Order">
    <vt:r8>300</vt:r8>
  </property>
</Properties>
</file>